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sldIdLst>
    <p:sldId id="256" r:id="rId5"/>
    <p:sldId id="257" r:id="rId6"/>
    <p:sldId id="258" r:id="rId7"/>
    <p:sldId id="259" r:id="rId8"/>
    <p:sldId id="260" r:id="rId9"/>
    <p:sldId id="261" r:id="rId10"/>
    <p:sldId id="262" r:id="rId11"/>
    <p:sldId id="267" r:id="rId12"/>
    <p:sldId id="263" r:id="rId13"/>
    <p:sldId id="264" r:id="rId14"/>
    <p:sldId id="265" r:id="rId15"/>
    <p:sldId id="266" r:id="rId16"/>
    <p:sldId id="26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68DC94AB-0E9C-4714-BA10-0828AC1641C3}">
          <p14:sldIdLst>
            <p14:sldId id="256"/>
            <p14:sldId id="257"/>
            <p14:sldId id="258"/>
            <p14:sldId id="259"/>
            <p14:sldId id="260"/>
            <p14:sldId id="261"/>
            <p14:sldId id="262"/>
            <p14:sldId id="267"/>
            <p14:sldId id="263"/>
            <p14:sldId id="264"/>
            <p14:sldId id="265"/>
            <p14:sldId id="266"/>
            <p14:sldId id="26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E684EA-23C3-796D-1C40-58939AE50CA3}" v="143" dt="2024-08-14T20:32:55.207"/>
    <p1510:client id="{82E7F0CA-8232-409E-B8CF-610F3B46DDC3}" v="463" dt="2024-08-14T21:33:32.5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ata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svg"/><Relationship Id="rId1" Type="http://schemas.openxmlformats.org/officeDocument/2006/relationships/image" Target="../media/image16.png"/><Relationship Id="rId4" Type="http://schemas.openxmlformats.org/officeDocument/2006/relationships/image" Target="../media/image19.svg"/></Relationships>
</file>

<file path=ppt/diagrams/_rels/data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24.svg"/></Relationships>
</file>

<file path=ppt/diagrams/_rels/data7.xml.rels><?xml version="1.0" encoding="UTF-8" standalone="yes"?>
<Relationships xmlns="http://schemas.openxmlformats.org/package/2006/relationships"><Relationship Id="rId8" Type="http://schemas.openxmlformats.org/officeDocument/2006/relationships/image" Target="../media/image32.sv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svg"/><Relationship Id="rId1" Type="http://schemas.openxmlformats.org/officeDocument/2006/relationships/image" Target="../media/image25.png"/><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svg"/><Relationship Id="rId1" Type="http://schemas.openxmlformats.org/officeDocument/2006/relationships/image" Target="../media/image16.png"/><Relationship Id="rId4" Type="http://schemas.openxmlformats.org/officeDocument/2006/relationships/image" Target="../media/image19.svg"/></Relationships>
</file>

<file path=ppt/diagrams/_rels/drawing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24.svg"/></Relationships>
</file>

<file path=ppt/diagrams/_rels/drawing7.xml.rels><?xml version="1.0" encoding="UTF-8" standalone="yes"?>
<Relationships xmlns="http://schemas.openxmlformats.org/package/2006/relationships"><Relationship Id="rId8" Type="http://schemas.openxmlformats.org/officeDocument/2006/relationships/image" Target="../media/image32.sv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svg"/><Relationship Id="rId1" Type="http://schemas.openxmlformats.org/officeDocument/2006/relationships/image" Target="../media/image25.png"/><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D92A2459-4E4C-4DC8-8E12-ED046B5BBD84}"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8EF8C54C-C37F-47CB-B6A6-077D7E5275FF}">
      <dgm:prSet/>
      <dgm:spPr/>
      <dgm:t>
        <a:bodyPr/>
        <a:lstStyle/>
        <a:p>
          <a:pPr>
            <a:lnSpc>
              <a:spcPct val="100000"/>
            </a:lnSpc>
          </a:pPr>
          <a:r>
            <a:rPr lang="en-US" b="1"/>
            <a:t>Definition:</a:t>
          </a:r>
          <a:r>
            <a:rPr lang="en-US"/>
            <a:t> Object detection is a computer vision technique that involves identifying and locating objects within an image or video.</a:t>
          </a:r>
        </a:p>
      </dgm:t>
    </dgm:pt>
    <dgm:pt modelId="{FE0FB9D5-4248-49E3-9468-75BF495E6E14}" type="parTrans" cxnId="{0B9EBBDE-99C7-4DA9-A266-186E4D4E208D}">
      <dgm:prSet/>
      <dgm:spPr/>
      <dgm:t>
        <a:bodyPr/>
        <a:lstStyle/>
        <a:p>
          <a:endParaRPr lang="en-US"/>
        </a:p>
      </dgm:t>
    </dgm:pt>
    <dgm:pt modelId="{E94EA808-C0C2-47AA-B60E-C5E76A55C423}" type="sibTrans" cxnId="{0B9EBBDE-99C7-4DA9-A266-186E4D4E208D}">
      <dgm:prSet/>
      <dgm:spPr/>
      <dgm:t>
        <a:bodyPr/>
        <a:lstStyle/>
        <a:p>
          <a:endParaRPr lang="en-US"/>
        </a:p>
      </dgm:t>
    </dgm:pt>
    <dgm:pt modelId="{01977193-6C38-4D7F-9EB9-D60C1CB76911}">
      <dgm:prSet/>
      <dgm:spPr/>
      <dgm:t>
        <a:bodyPr/>
        <a:lstStyle/>
        <a:p>
          <a:pPr>
            <a:lnSpc>
              <a:spcPct val="100000"/>
            </a:lnSpc>
          </a:pPr>
          <a:r>
            <a:rPr lang="en-US" b="1"/>
            <a:t>Importance:</a:t>
          </a:r>
          <a:r>
            <a:rPr lang="en-US"/>
            <a:t> Essential for various applications like autonomous driving, surveillance, medical imaging, etc.</a:t>
          </a:r>
        </a:p>
      </dgm:t>
    </dgm:pt>
    <dgm:pt modelId="{FD3B5ED5-9F9E-4BA0-8869-36B61F78694F}" type="parTrans" cxnId="{EB341DDD-155B-4689-A736-23FAAD829761}">
      <dgm:prSet/>
      <dgm:spPr/>
      <dgm:t>
        <a:bodyPr/>
        <a:lstStyle/>
        <a:p>
          <a:endParaRPr lang="en-US"/>
        </a:p>
      </dgm:t>
    </dgm:pt>
    <dgm:pt modelId="{3F17367D-9FAB-4A91-94B8-63FBE0654454}" type="sibTrans" cxnId="{EB341DDD-155B-4689-A736-23FAAD829761}">
      <dgm:prSet/>
      <dgm:spPr/>
      <dgm:t>
        <a:bodyPr/>
        <a:lstStyle/>
        <a:p>
          <a:endParaRPr lang="en-US"/>
        </a:p>
      </dgm:t>
    </dgm:pt>
    <dgm:pt modelId="{443907FA-2734-4E4D-92F1-D2A1B60FFC7B}">
      <dgm:prSet/>
      <dgm:spPr/>
      <dgm:t>
        <a:bodyPr/>
        <a:lstStyle/>
        <a:p>
          <a:pPr>
            <a:lnSpc>
              <a:spcPct val="100000"/>
            </a:lnSpc>
          </a:pPr>
          <a:r>
            <a:rPr lang="en-US" b="1"/>
            <a:t>Overview:</a:t>
          </a:r>
          <a:r>
            <a:rPr lang="en-US"/>
            <a:t> How object detection has evolved from traditional methods to modern deep learning techniques</a:t>
          </a:r>
        </a:p>
      </dgm:t>
    </dgm:pt>
    <dgm:pt modelId="{ABD6C080-C9A4-400A-B08C-4BC331F5C4D9}" type="parTrans" cxnId="{71EDD4AB-A355-40D9-A87A-97CFCFA738DF}">
      <dgm:prSet/>
      <dgm:spPr/>
      <dgm:t>
        <a:bodyPr/>
        <a:lstStyle/>
        <a:p>
          <a:endParaRPr lang="en-US"/>
        </a:p>
      </dgm:t>
    </dgm:pt>
    <dgm:pt modelId="{4DE5D890-C3C5-49FF-AAA2-6C10156FCDC6}" type="sibTrans" cxnId="{71EDD4AB-A355-40D9-A87A-97CFCFA738DF}">
      <dgm:prSet/>
      <dgm:spPr/>
      <dgm:t>
        <a:bodyPr/>
        <a:lstStyle/>
        <a:p>
          <a:endParaRPr lang="en-US"/>
        </a:p>
      </dgm:t>
    </dgm:pt>
    <dgm:pt modelId="{2561D388-306A-4899-B474-D2AFB6B68198}" type="pres">
      <dgm:prSet presAssocID="{D92A2459-4E4C-4DC8-8E12-ED046B5BBD84}" presName="root" presStyleCnt="0">
        <dgm:presLayoutVars>
          <dgm:dir/>
          <dgm:resizeHandles val="exact"/>
        </dgm:presLayoutVars>
      </dgm:prSet>
      <dgm:spPr/>
    </dgm:pt>
    <dgm:pt modelId="{32ACD490-EDB8-4C99-AB19-4077751B4473}" type="pres">
      <dgm:prSet presAssocID="{8EF8C54C-C37F-47CB-B6A6-077D7E5275FF}" presName="compNode" presStyleCnt="0"/>
      <dgm:spPr/>
    </dgm:pt>
    <dgm:pt modelId="{A8B2EBBC-D6BC-4473-9CF8-4B1114E221E8}" type="pres">
      <dgm:prSet presAssocID="{8EF8C54C-C37F-47CB-B6A6-077D7E5275F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Eye"/>
        </a:ext>
      </dgm:extLst>
    </dgm:pt>
    <dgm:pt modelId="{FE926398-DCFA-4CDE-AD45-E47383B1432D}" type="pres">
      <dgm:prSet presAssocID="{8EF8C54C-C37F-47CB-B6A6-077D7E5275FF}" presName="spaceRect" presStyleCnt="0"/>
      <dgm:spPr/>
    </dgm:pt>
    <dgm:pt modelId="{98276489-C58B-4347-BA25-7C07DFDA0EF0}" type="pres">
      <dgm:prSet presAssocID="{8EF8C54C-C37F-47CB-B6A6-077D7E5275FF}" presName="textRect" presStyleLbl="revTx" presStyleIdx="0" presStyleCnt="3">
        <dgm:presLayoutVars>
          <dgm:chMax val="1"/>
          <dgm:chPref val="1"/>
        </dgm:presLayoutVars>
      </dgm:prSet>
      <dgm:spPr/>
    </dgm:pt>
    <dgm:pt modelId="{C132453E-D6DF-490B-9D87-A9C2BB9B7C2D}" type="pres">
      <dgm:prSet presAssocID="{E94EA808-C0C2-47AA-B60E-C5E76A55C423}" presName="sibTrans" presStyleCnt="0"/>
      <dgm:spPr/>
    </dgm:pt>
    <dgm:pt modelId="{307C3669-BAEB-42F3-B342-56C10975206E}" type="pres">
      <dgm:prSet presAssocID="{01977193-6C38-4D7F-9EB9-D60C1CB76911}" presName="compNode" presStyleCnt="0"/>
      <dgm:spPr/>
    </dgm:pt>
    <dgm:pt modelId="{CD0207E7-8610-4DE2-BFB3-5E5A5795153C}" type="pres">
      <dgm:prSet presAssocID="{01977193-6C38-4D7F-9EB9-D60C1CB7691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ecurity Camera"/>
        </a:ext>
      </dgm:extLst>
    </dgm:pt>
    <dgm:pt modelId="{15C05A19-DFAB-48D4-A662-F371781DCA16}" type="pres">
      <dgm:prSet presAssocID="{01977193-6C38-4D7F-9EB9-D60C1CB76911}" presName="spaceRect" presStyleCnt="0"/>
      <dgm:spPr/>
    </dgm:pt>
    <dgm:pt modelId="{AF41D4A8-B72C-42C8-A6CF-70B820DCF669}" type="pres">
      <dgm:prSet presAssocID="{01977193-6C38-4D7F-9EB9-D60C1CB76911}" presName="textRect" presStyleLbl="revTx" presStyleIdx="1" presStyleCnt="3">
        <dgm:presLayoutVars>
          <dgm:chMax val="1"/>
          <dgm:chPref val="1"/>
        </dgm:presLayoutVars>
      </dgm:prSet>
      <dgm:spPr/>
    </dgm:pt>
    <dgm:pt modelId="{F3867CE8-35E0-4099-B259-5E6AC0F5E11B}" type="pres">
      <dgm:prSet presAssocID="{3F17367D-9FAB-4A91-94B8-63FBE0654454}" presName="sibTrans" presStyleCnt="0"/>
      <dgm:spPr/>
    </dgm:pt>
    <dgm:pt modelId="{01F1DB45-0757-4824-A6D9-0F010D3FE4E1}" type="pres">
      <dgm:prSet presAssocID="{443907FA-2734-4E4D-92F1-D2A1B60FFC7B}" presName="compNode" presStyleCnt="0"/>
      <dgm:spPr/>
    </dgm:pt>
    <dgm:pt modelId="{2BA269B8-18B5-4B1F-BD7F-282BCEC837F9}" type="pres">
      <dgm:prSet presAssocID="{443907FA-2734-4E4D-92F1-D2A1B60FFC7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Head with Gears"/>
        </a:ext>
      </dgm:extLst>
    </dgm:pt>
    <dgm:pt modelId="{AB50C8B3-DA7B-452C-9FEC-2F38F0158965}" type="pres">
      <dgm:prSet presAssocID="{443907FA-2734-4E4D-92F1-D2A1B60FFC7B}" presName="spaceRect" presStyleCnt="0"/>
      <dgm:spPr/>
    </dgm:pt>
    <dgm:pt modelId="{3B663DC8-B832-4CCB-94DF-F33C2D233CA1}" type="pres">
      <dgm:prSet presAssocID="{443907FA-2734-4E4D-92F1-D2A1B60FFC7B}" presName="textRect" presStyleLbl="revTx" presStyleIdx="2" presStyleCnt="3">
        <dgm:presLayoutVars>
          <dgm:chMax val="1"/>
          <dgm:chPref val="1"/>
        </dgm:presLayoutVars>
      </dgm:prSet>
      <dgm:spPr/>
    </dgm:pt>
  </dgm:ptLst>
  <dgm:cxnLst>
    <dgm:cxn modelId="{EA1E6A10-618D-4051-99B4-062F9818B6EB}" type="presOf" srcId="{8EF8C54C-C37F-47CB-B6A6-077D7E5275FF}" destId="{98276489-C58B-4347-BA25-7C07DFDA0EF0}" srcOrd="0" destOrd="0" presId="urn:microsoft.com/office/officeart/2018/2/layout/IconLabelList"/>
    <dgm:cxn modelId="{36442D41-AFE2-49AB-B884-4789466DEC1E}" type="presOf" srcId="{D92A2459-4E4C-4DC8-8E12-ED046B5BBD84}" destId="{2561D388-306A-4899-B474-D2AFB6B68198}" srcOrd="0" destOrd="0" presId="urn:microsoft.com/office/officeart/2018/2/layout/IconLabelList"/>
    <dgm:cxn modelId="{CED69449-2AB7-4813-9E92-65B1F23FCD48}" type="presOf" srcId="{01977193-6C38-4D7F-9EB9-D60C1CB76911}" destId="{AF41D4A8-B72C-42C8-A6CF-70B820DCF669}" srcOrd="0" destOrd="0" presId="urn:microsoft.com/office/officeart/2018/2/layout/IconLabelList"/>
    <dgm:cxn modelId="{C2089297-F5B5-4B5C-8679-12DDD0C496B6}" type="presOf" srcId="{443907FA-2734-4E4D-92F1-D2A1B60FFC7B}" destId="{3B663DC8-B832-4CCB-94DF-F33C2D233CA1}" srcOrd="0" destOrd="0" presId="urn:microsoft.com/office/officeart/2018/2/layout/IconLabelList"/>
    <dgm:cxn modelId="{71EDD4AB-A355-40D9-A87A-97CFCFA738DF}" srcId="{D92A2459-4E4C-4DC8-8E12-ED046B5BBD84}" destId="{443907FA-2734-4E4D-92F1-D2A1B60FFC7B}" srcOrd="2" destOrd="0" parTransId="{ABD6C080-C9A4-400A-B08C-4BC331F5C4D9}" sibTransId="{4DE5D890-C3C5-49FF-AAA2-6C10156FCDC6}"/>
    <dgm:cxn modelId="{EB341DDD-155B-4689-A736-23FAAD829761}" srcId="{D92A2459-4E4C-4DC8-8E12-ED046B5BBD84}" destId="{01977193-6C38-4D7F-9EB9-D60C1CB76911}" srcOrd="1" destOrd="0" parTransId="{FD3B5ED5-9F9E-4BA0-8869-36B61F78694F}" sibTransId="{3F17367D-9FAB-4A91-94B8-63FBE0654454}"/>
    <dgm:cxn modelId="{0B9EBBDE-99C7-4DA9-A266-186E4D4E208D}" srcId="{D92A2459-4E4C-4DC8-8E12-ED046B5BBD84}" destId="{8EF8C54C-C37F-47CB-B6A6-077D7E5275FF}" srcOrd="0" destOrd="0" parTransId="{FE0FB9D5-4248-49E3-9468-75BF495E6E14}" sibTransId="{E94EA808-C0C2-47AA-B60E-C5E76A55C423}"/>
    <dgm:cxn modelId="{17AC2CAF-C5F2-4B29-87FC-FEB5646DA18E}" type="presParOf" srcId="{2561D388-306A-4899-B474-D2AFB6B68198}" destId="{32ACD490-EDB8-4C99-AB19-4077751B4473}" srcOrd="0" destOrd="0" presId="urn:microsoft.com/office/officeart/2018/2/layout/IconLabelList"/>
    <dgm:cxn modelId="{A278EFEE-AC4E-43D0-97F4-C4E1F94A8912}" type="presParOf" srcId="{32ACD490-EDB8-4C99-AB19-4077751B4473}" destId="{A8B2EBBC-D6BC-4473-9CF8-4B1114E221E8}" srcOrd="0" destOrd="0" presId="urn:microsoft.com/office/officeart/2018/2/layout/IconLabelList"/>
    <dgm:cxn modelId="{50224A48-BC7D-46BE-AEF9-D39E34D364E1}" type="presParOf" srcId="{32ACD490-EDB8-4C99-AB19-4077751B4473}" destId="{FE926398-DCFA-4CDE-AD45-E47383B1432D}" srcOrd="1" destOrd="0" presId="urn:microsoft.com/office/officeart/2018/2/layout/IconLabelList"/>
    <dgm:cxn modelId="{4A853108-950E-42DF-9A19-F24397667C70}" type="presParOf" srcId="{32ACD490-EDB8-4C99-AB19-4077751B4473}" destId="{98276489-C58B-4347-BA25-7C07DFDA0EF0}" srcOrd="2" destOrd="0" presId="urn:microsoft.com/office/officeart/2018/2/layout/IconLabelList"/>
    <dgm:cxn modelId="{AFCDEDAD-D7F2-4EA0-8714-43085E541845}" type="presParOf" srcId="{2561D388-306A-4899-B474-D2AFB6B68198}" destId="{C132453E-D6DF-490B-9D87-A9C2BB9B7C2D}" srcOrd="1" destOrd="0" presId="urn:microsoft.com/office/officeart/2018/2/layout/IconLabelList"/>
    <dgm:cxn modelId="{B84064BD-78D3-4AF2-95D5-60A697CA5A2E}" type="presParOf" srcId="{2561D388-306A-4899-B474-D2AFB6B68198}" destId="{307C3669-BAEB-42F3-B342-56C10975206E}" srcOrd="2" destOrd="0" presId="urn:microsoft.com/office/officeart/2018/2/layout/IconLabelList"/>
    <dgm:cxn modelId="{5B389DC8-DBBF-4E1F-8118-C2380644F843}" type="presParOf" srcId="{307C3669-BAEB-42F3-B342-56C10975206E}" destId="{CD0207E7-8610-4DE2-BFB3-5E5A5795153C}" srcOrd="0" destOrd="0" presId="urn:microsoft.com/office/officeart/2018/2/layout/IconLabelList"/>
    <dgm:cxn modelId="{53802245-1B63-4A2D-8028-D1E193FA16F7}" type="presParOf" srcId="{307C3669-BAEB-42F3-B342-56C10975206E}" destId="{15C05A19-DFAB-48D4-A662-F371781DCA16}" srcOrd="1" destOrd="0" presId="urn:microsoft.com/office/officeart/2018/2/layout/IconLabelList"/>
    <dgm:cxn modelId="{098DC11E-C82E-43EE-8A01-F9616FDA5BF3}" type="presParOf" srcId="{307C3669-BAEB-42F3-B342-56C10975206E}" destId="{AF41D4A8-B72C-42C8-A6CF-70B820DCF669}" srcOrd="2" destOrd="0" presId="urn:microsoft.com/office/officeart/2018/2/layout/IconLabelList"/>
    <dgm:cxn modelId="{9A391F96-FFFE-4B48-B4CF-C0546AACA81B}" type="presParOf" srcId="{2561D388-306A-4899-B474-D2AFB6B68198}" destId="{F3867CE8-35E0-4099-B259-5E6AC0F5E11B}" srcOrd="3" destOrd="0" presId="urn:microsoft.com/office/officeart/2018/2/layout/IconLabelList"/>
    <dgm:cxn modelId="{2937FC4E-ED78-41D4-82AC-9753839EA01F}" type="presParOf" srcId="{2561D388-306A-4899-B474-D2AFB6B68198}" destId="{01F1DB45-0757-4824-A6D9-0F010D3FE4E1}" srcOrd="4" destOrd="0" presId="urn:microsoft.com/office/officeart/2018/2/layout/IconLabelList"/>
    <dgm:cxn modelId="{0A1C99FD-91A3-4EC4-894E-7C84E795DF78}" type="presParOf" srcId="{01F1DB45-0757-4824-A6D9-0F010D3FE4E1}" destId="{2BA269B8-18B5-4B1F-BD7F-282BCEC837F9}" srcOrd="0" destOrd="0" presId="urn:microsoft.com/office/officeart/2018/2/layout/IconLabelList"/>
    <dgm:cxn modelId="{6B2E700E-E506-4FAF-9EB8-21D9C58FF333}" type="presParOf" srcId="{01F1DB45-0757-4824-A6D9-0F010D3FE4E1}" destId="{AB50C8B3-DA7B-452C-9FEC-2F38F0158965}" srcOrd="1" destOrd="0" presId="urn:microsoft.com/office/officeart/2018/2/layout/IconLabelList"/>
    <dgm:cxn modelId="{EA81B62D-D468-4CF0-A140-3A6CA36D2CFC}" type="presParOf" srcId="{01F1DB45-0757-4824-A6D9-0F010D3FE4E1}" destId="{3B663DC8-B832-4CCB-94DF-F33C2D233CA1}"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B2DD395-6D73-4242-AFF6-F1A25299F37B}"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62A65912-C8CC-439B-B1D6-BB9C8814CA0C}">
      <dgm:prSet/>
      <dgm:spPr/>
      <dgm:t>
        <a:bodyPr/>
        <a:lstStyle/>
        <a:p>
          <a:pPr>
            <a:lnSpc>
              <a:spcPct val="100000"/>
            </a:lnSpc>
          </a:pPr>
          <a:r>
            <a:rPr lang="en-US" b="1"/>
            <a:t>Objective:</a:t>
          </a:r>
          <a:r>
            <a:rPr lang="en-US"/>
            <a:t> To enable machines to perceive and understand visual content similarly to humans.</a:t>
          </a:r>
        </a:p>
      </dgm:t>
    </dgm:pt>
    <dgm:pt modelId="{CFB38EDC-F0F4-4550-9ADB-1A57C6F05657}" type="parTrans" cxnId="{F7B2B3CB-300D-4EF4-AD7C-6AC11CEA4DE2}">
      <dgm:prSet/>
      <dgm:spPr/>
      <dgm:t>
        <a:bodyPr/>
        <a:lstStyle/>
        <a:p>
          <a:endParaRPr lang="en-US"/>
        </a:p>
      </dgm:t>
    </dgm:pt>
    <dgm:pt modelId="{2ABB996A-03D0-4063-B0DC-3A7603980118}" type="sibTrans" cxnId="{F7B2B3CB-300D-4EF4-AD7C-6AC11CEA4DE2}">
      <dgm:prSet/>
      <dgm:spPr/>
      <dgm:t>
        <a:bodyPr/>
        <a:lstStyle/>
        <a:p>
          <a:endParaRPr lang="en-US"/>
        </a:p>
      </dgm:t>
    </dgm:pt>
    <dgm:pt modelId="{D2F288E8-2723-45E6-84F9-7011A8C92FAA}">
      <dgm:prSet/>
      <dgm:spPr/>
      <dgm:t>
        <a:bodyPr/>
        <a:lstStyle/>
        <a:p>
          <a:pPr>
            <a:lnSpc>
              <a:spcPct val="100000"/>
            </a:lnSpc>
          </a:pPr>
          <a:r>
            <a:rPr lang="en-US" b="1"/>
            <a:t>Applications:</a:t>
          </a:r>
          <a:r>
            <a:rPr lang="en-US"/>
            <a:t> Used in industries such as automotive (self-driving cars), healthcare (diagnostics), security (surveillance), and more.</a:t>
          </a:r>
        </a:p>
      </dgm:t>
    </dgm:pt>
    <dgm:pt modelId="{25AF0815-15C0-4A8B-8F49-5A7692C76127}" type="parTrans" cxnId="{D621824F-719B-48AD-85C9-1B6D4775422A}">
      <dgm:prSet/>
      <dgm:spPr/>
      <dgm:t>
        <a:bodyPr/>
        <a:lstStyle/>
        <a:p>
          <a:endParaRPr lang="en-US"/>
        </a:p>
      </dgm:t>
    </dgm:pt>
    <dgm:pt modelId="{CFEE6095-2D1C-4978-BDEC-45AC4046EBFA}" type="sibTrans" cxnId="{D621824F-719B-48AD-85C9-1B6D4775422A}">
      <dgm:prSet/>
      <dgm:spPr/>
      <dgm:t>
        <a:bodyPr/>
        <a:lstStyle/>
        <a:p>
          <a:endParaRPr lang="en-US"/>
        </a:p>
      </dgm:t>
    </dgm:pt>
    <dgm:pt modelId="{35BD3182-456A-48D3-8C9A-FF826DBD16A5}">
      <dgm:prSet/>
      <dgm:spPr/>
      <dgm:t>
        <a:bodyPr/>
        <a:lstStyle/>
        <a:p>
          <a:pPr>
            <a:lnSpc>
              <a:spcPct val="100000"/>
            </a:lnSpc>
          </a:pPr>
          <a:r>
            <a:rPr lang="en-US" b="1"/>
            <a:t>Future Prospects:</a:t>
          </a:r>
          <a:r>
            <a:rPr lang="en-US"/>
            <a:t> Enhancing automation, improving safety, and revolutionizing technology through advanced visual recognition systems</a:t>
          </a:r>
        </a:p>
      </dgm:t>
    </dgm:pt>
    <dgm:pt modelId="{C5AF7EFE-2AD2-4F64-AA28-D42FA12F5156}" type="parTrans" cxnId="{C99AF9FF-219E-4BAC-9F80-B54E1C36752B}">
      <dgm:prSet/>
      <dgm:spPr/>
      <dgm:t>
        <a:bodyPr/>
        <a:lstStyle/>
        <a:p>
          <a:endParaRPr lang="en-US"/>
        </a:p>
      </dgm:t>
    </dgm:pt>
    <dgm:pt modelId="{AFF0092D-763B-4DE5-8788-03FC2CA4E5F6}" type="sibTrans" cxnId="{C99AF9FF-219E-4BAC-9F80-B54E1C36752B}">
      <dgm:prSet/>
      <dgm:spPr/>
      <dgm:t>
        <a:bodyPr/>
        <a:lstStyle/>
        <a:p>
          <a:endParaRPr lang="en-US"/>
        </a:p>
      </dgm:t>
    </dgm:pt>
    <dgm:pt modelId="{8F3989DC-F761-44E2-B07D-7946E92EB436}" type="pres">
      <dgm:prSet presAssocID="{EB2DD395-6D73-4242-AFF6-F1A25299F37B}" presName="root" presStyleCnt="0">
        <dgm:presLayoutVars>
          <dgm:dir/>
          <dgm:resizeHandles val="exact"/>
        </dgm:presLayoutVars>
      </dgm:prSet>
      <dgm:spPr/>
    </dgm:pt>
    <dgm:pt modelId="{812C3CF6-60AE-4709-BA26-20E722154A41}" type="pres">
      <dgm:prSet presAssocID="{62A65912-C8CC-439B-B1D6-BB9C8814CA0C}" presName="compNode" presStyleCnt="0"/>
      <dgm:spPr/>
    </dgm:pt>
    <dgm:pt modelId="{28B39A07-F02B-4573-B9D9-6C7090B85032}" type="pres">
      <dgm:prSet presAssocID="{62A65912-C8CC-439B-B1D6-BB9C8814CA0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Web Design"/>
        </a:ext>
      </dgm:extLst>
    </dgm:pt>
    <dgm:pt modelId="{7A498191-E10B-4A80-A202-C7B9DE5DDE7B}" type="pres">
      <dgm:prSet presAssocID="{62A65912-C8CC-439B-B1D6-BB9C8814CA0C}" presName="spaceRect" presStyleCnt="0"/>
      <dgm:spPr/>
    </dgm:pt>
    <dgm:pt modelId="{32F2223B-AE61-4151-8E0F-0E22B7D7A56B}" type="pres">
      <dgm:prSet presAssocID="{62A65912-C8CC-439B-B1D6-BB9C8814CA0C}" presName="textRect" presStyleLbl="revTx" presStyleIdx="0" presStyleCnt="3">
        <dgm:presLayoutVars>
          <dgm:chMax val="1"/>
          <dgm:chPref val="1"/>
        </dgm:presLayoutVars>
      </dgm:prSet>
      <dgm:spPr/>
    </dgm:pt>
    <dgm:pt modelId="{A2C12A86-32C6-41C6-AA62-6F341C6FEDED}" type="pres">
      <dgm:prSet presAssocID="{2ABB996A-03D0-4063-B0DC-3A7603980118}" presName="sibTrans" presStyleCnt="0"/>
      <dgm:spPr/>
    </dgm:pt>
    <dgm:pt modelId="{3C2708B7-E7C8-41DF-9343-43CF7F6F3D75}" type="pres">
      <dgm:prSet presAssocID="{D2F288E8-2723-45E6-84F9-7011A8C92FAA}" presName="compNode" presStyleCnt="0"/>
      <dgm:spPr/>
    </dgm:pt>
    <dgm:pt modelId="{93C5739A-717C-48EA-84B8-A98AACAD1874}" type="pres">
      <dgm:prSet presAssocID="{D2F288E8-2723-45E6-84F9-7011A8C92FA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ar"/>
        </a:ext>
      </dgm:extLst>
    </dgm:pt>
    <dgm:pt modelId="{425D37AB-D47D-4513-A9E1-01A697E7F9FF}" type="pres">
      <dgm:prSet presAssocID="{D2F288E8-2723-45E6-84F9-7011A8C92FAA}" presName="spaceRect" presStyleCnt="0"/>
      <dgm:spPr/>
    </dgm:pt>
    <dgm:pt modelId="{6DDAA3BB-07BA-403E-AD34-24F02BDE88F6}" type="pres">
      <dgm:prSet presAssocID="{D2F288E8-2723-45E6-84F9-7011A8C92FAA}" presName="textRect" presStyleLbl="revTx" presStyleIdx="1" presStyleCnt="3">
        <dgm:presLayoutVars>
          <dgm:chMax val="1"/>
          <dgm:chPref val="1"/>
        </dgm:presLayoutVars>
      </dgm:prSet>
      <dgm:spPr/>
    </dgm:pt>
    <dgm:pt modelId="{05D7C7D0-A215-487A-9B92-A0B6A6898B24}" type="pres">
      <dgm:prSet presAssocID="{CFEE6095-2D1C-4978-BDEC-45AC4046EBFA}" presName="sibTrans" presStyleCnt="0"/>
      <dgm:spPr/>
    </dgm:pt>
    <dgm:pt modelId="{F2F9A07A-006F-4814-8A3E-F497AA430763}" type="pres">
      <dgm:prSet presAssocID="{35BD3182-456A-48D3-8C9A-FF826DBD16A5}" presName="compNode" presStyleCnt="0"/>
      <dgm:spPr/>
    </dgm:pt>
    <dgm:pt modelId="{4E9EE7C9-AA49-4852-9093-B775F54F677B}" type="pres">
      <dgm:prSet presAssocID="{35BD3182-456A-48D3-8C9A-FF826DBD16A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Robot"/>
        </a:ext>
      </dgm:extLst>
    </dgm:pt>
    <dgm:pt modelId="{4E0D6E83-D04F-41BC-9D3D-22F433219A76}" type="pres">
      <dgm:prSet presAssocID="{35BD3182-456A-48D3-8C9A-FF826DBD16A5}" presName="spaceRect" presStyleCnt="0"/>
      <dgm:spPr/>
    </dgm:pt>
    <dgm:pt modelId="{7DDC35BC-5998-437F-B0D4-0CBB01491FCF}" type="pres">
      <dgm:prSet presAssocID="{35BD3182-456A-48D3-8C9A-FF826DBD16A5}" presName="textRect" presStyleLbl="revTx" presStyleIdx="2" presStyleCnt="3">
        <dgm:presLayoutVars>
          <dgm:chMax val="1"/>
          <dgm:chPref val="1"/>
        </dgm:presLayoutVars>
      </dgm:prSet>
      <dgm:spPr/>
    </dgm:pt>
  </dgm:ptLst>
  <dgm:cxnLst>
    <dgm:cxn modelId="{D621824F-719B-48AD-85C9-1B6D4775422A}" srcId="{EB2DD395-6D73-4242-AFF6-F1A25299F37B}" destId="{D2F288E8-2723-45E6-84F9-7011A8C92FAA}" srcOrd="1" destOrd="0" parTransId="{25AF0815-15C0-4A8B-8F49-5A7692C76127}" sibTransId="{CFEE6095-2D1C-4978-BDEC-45AC4046EBFA}"/>
    <dgm:cxn modelId="{2ADCB950-50E5-426E-BD7C-8388FE22BAC4}" type="presOf" srcId="{EB2DD395-6D73-4242-AFF6-F1A25299F37B}" destId="{8F3989DC-F761-44E2-B07D-7946E92EB436}" srcOrd="0" destOrd="0" presId="urn:microsoft.com/office/officeart/2018/2/layout/IconLabelList"/>
    <dgm:cxn modelId="{406CFEA1-91B6-4F52-BD1C-3CB0F1C7A71C}" type="presOf" srcId="{35BD3182-456A-48D3-8C9A-FF826DBD16A5}" destId="{7DDC35BC-5998-437F-B0D4-0CBB01491FCF}" srcOrd="0" destOrd="0" presId="urn:microsoft.com/office/officeart/2018/2/layout/IconLabelList"/>
    <dgm:cxn modelId="{F7B2B3CB-300D-4EF4-AD7C-6AC11CEA4DE2}" srcId="{EB2DD395-6D73-4242-AFF6-F1A25299F37B}" destId="{62A65912-C8CC-439B-B1D6-BB9C8814CA0C}" srcOrd="0" destOrd="0" parTransId="{CFB38EDC-F0F4-4550-9ADB-1A57C6F05657}" sibTransId="{2ABB996A-03D0-4063-B0DC-3A7603980118}"/>
    <dgm:cxn modelId="{E00AEEE5-D9A1-48BB-8D80-A8576534A2F2}" type="presOf" srcId="{62A65912-C8CC-439B-B1D6-BB9C8814CA0C}" destId="{32F2223B-AE61-4151-8E0F-0E22B7D7A56B}" srcOrd="0" destOrd="0" presId="urn:microsoft.com/office/officeart/2018/2/layout/IconLabelList"/>
    <dgm:cxn modelId="{51FBA4F6-BAE3-4526-B5D5-E4F6E3E874F6}" type="presOf" srcId="{D2F288E8-2723-45E6-84F9-7011A8C92FAA}" destId="{6DDAA3BB-07BA-403E-AD34-24F02BDE88F6}" srcOrd="0" destOrd="0" presId="urn:microsoft.com/office/officeart/2018/2/layout/IconLabelList"/>
    <dgm:cxn modelId="{C99AF9FF-219E-4BAC-9F80-B54E1C36752B}" srcId="{EB2DD395-6D73-4242-AFF6-F1A25299F37B}" destId="{35BD3182-456A-48D3-8C9A-FF826DBD16A5}" srcOrd="2" destOrd="0" parTransId="{C5AF7EFE-2AD2-4F64-AA28-D42FA12F5156}" sibTransId="{AFF0092D-763B-4DE5-8788-03FC2CA4E5F6}"/>
    <dgm:cxn modelId="{6283DA05-78B0-406C-B182-31C2236D5AB5}" type="presParOf" srcId="{8F3989DC-F761-44E2-B07D-7946E92EB436}" destId="{812C3CF6-60AE-4709-BA26-20E722154A41}" srcOrd="0" destOrd="0" presId="urn:microsoft.com/office/officeart/2018/2/layout/IconLabelList"/>
    <dgm:cxn modelId="{DB43C4D1-3810-470D-84B3-3B48B47DA623}" type="presParOf" srcId="{812C3CF6-60AE-4709-BA26-20E722154A41}" destId="{28B39A07-F02B-4573-B9D9-6C7090B85032}" srcOrd="0" destOrd="0" presId="urn:microsoft.com/office/officeart/2018/2/layout/IconLabelList"/>
    <dgm:cxn modelId="{C09A09FC-C418-4139-88F7-97E4E0DE5CA6}" type="presParOf" srcId="{812C3CF6-60AE-4709-BA26-20E722154A41}" destId="{7A498191-E10B-4A80-A202-C7B9DE5DDE7B}" srcOrd="1" destOrd="0" presId="urn:microsoft.com/office/officeart/2018/2/layout/IconLabelList"/>
    <dgm:cxn modelId="{4E1A31F2-3A99-4736-A252-FAF4D21B0FA8}" type="presParOf" srcId="{812C3CF6-60AE-4709-BA26-20E722154A41}" destId="{32F2223B-AE61-4151-8E0F-0E22B7D7A56B}" srcOrd="2" destOrd="0" presId="urn:microsoft.com/office/officeart/2018/2/layout/IconLabelList"/>
    <dgm:cxn modelId="{4E9CBF38-C7B4-4908-A68D-C7F5D34642F7}" type="presParOf" srcId="{8F3989DC-F761-44E2-B07D-7946E92EB436}" destId="{A2C12A86-32C6-41C6-AA62-6F341C6FEDED}" srcOrd="1" destOrd="0" presId="urn:microsoft.com/office/officeart/2018/2/layout/IconLabelList"/>
    <dgm:cxn modelId="{09ADEA82-AEEC-4F28-8077-2587BCE4BD8A}" type="presParOf" srcId="{8F3989DC-F761-44E2-B07D-7946E92EB436}" destId="{3C2708B7-E7C8-41DF-9343-43CF7F6F3D75}" srcOrd="2" destOrd="0" presId="urn:microsoft.com/office/officeart/2018/2/layout/IconLabelList"/>
    <dgm:cxn modelId="{87AB0E60-D255-454A-8349-F5C2B0875538}" type="presParOf" srcId="{3C2708B7-E7C8-41DF-9343-43CF7F6F3D75}" destId="{93C5739A-717C-48EA-84B8-A98AACAD1874}" srcOrd="0" destOrd="0" presId="urn:microsoft.com/office/officeart/2018/2/layout/IconLabelList"/>
    <dgm:cxn modelId="{C803D7B2-F4A5-454D-BB55-AEC54CAC9A40}" type="presParOf" srcId="{3C2708B7-E7C8-41DF-9343-43CF7F6F3D75}" destId="{425D37AB-D47D-4513-A9E1-01A697E7F9FF}" srcOrd="1" destOrd="0" presId="urn:microsoft.com/office/officeart/2018/2/layout/IconLabelList"/>
    <dgm:cxn modelId="{78410EE0-E8E5-41A0-B313-F424BB2E2BDF}" type="presParOf" srcId="{3C2708B7-E7C8-41DF-9343-43CF7F6F3D75}" destId="{6DDAA3BB-07BA-403E-AD34-24F02BDE88F6}" srcOrd="2" destOrd="0" presId="urn:microsoft.com/office/officeart/2018/2/layout/IconLabelList"/>
    <dgm:cxn modelId="{871CDF04-114E-4890-986C-87699F98E800}" type="presParOf" srcId="{8F3989DC-F761-44E2-B07D-7946E92EB436}" destId="{05D7C7D0-A215-487A-9B92-A0B6A6898B24}" srcOrd="3" destOrd="0" presId="urn:microsoft.com/office/officeart/2018/2/layout/IconLabelList"/>
    <dgm:cxn modelId="{66296632-FB45-4158-8C2D-63BC8568503C}" type="presParOf" srcId="{8F3989DC-F761-44E2-B07D-7946E92EB436}" destId="{F2F9A07A-006F-4814-8A3E-F497AA430763}" srcOrd="4" destOrd="0" presId="urn:microsoft.com/office/officeart/2018/2/layout/IconLabelList"/>
    <dgm:cxn modelId="{0359C009-F5D8-4E13-A37C-7263F585BF20}" type="presParOf" srcId="{F2F9A07A-006F-4814-8A3E-F497AA430763}" destId="{4E9EE7C9-AA49-4852-9093-B775F54F677B}" srcOrd="0" destOrd="0" presId="urn:microsoft.com/office/officeart/2018/2/layout/IconLabelList"/>
    <dgm:cxn modelId="{F7B4F18E-0F51-4C66-8197-8A44FD652F62}" type="presParOf" srcId="{F2F9A07A-006F-4814-8A3E-F497AA430763}" destId="{4E0D6E83-D04F-41BC-9D3D-22F433219A76}" srcOrd="1" destOrd="0" presId="urn:microsoft.com/office/officeart/2018/2/layout/IconLabelList"/>
    <dgm:cxn modelId="{77ED70CA-6C27-4324-A970-02A960E5C42D}" type="presParOf" srcId="{F2F9A07A-006F-4814-8A3E-F497AA430763}" destId="{7DDC35BC-5998-437F-B0D4-0CBB01491FCF}"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CC8D937-C090-4121-9C2E-9DD7E6DF43D0}" type="doc">
      <dgm:prSet loTypeId="urn:microsoft.com/office/officeart/2005/8/layout/hList1" loCatId="list" qsTypeId="urn:microsoft.com/office/officeart/2005/8/quickstyle/simple1" qsCatId="simple" csTypeId="urn:microsoft.com/office/officeart/2005/8/colors/colorful2" csCatId="colorful" phldr="1"/>
      <dgm:spPr/>
      <dgm:t>
        <a:bodyPr/>
        <a:lstStyle/>
        <a:p>
          <a:endParaRPr lang="en-US"/>
        </a:p>
      </dgm:t>
    </dgm:pt>
    <dgm:pt modelId="{5CA3237A-0CC8-4FD3-889A-8D1C3262680A}">
      <dgm:prSet/>
      <dgm:spPr/>
      <dgm:t>
        <a:bodyPr/>
        <a:lstStyle/>
        <a:p>
          <a:r>
            <a:rPr lang="en-US"/>
            <a:t>Traditional Method</a:t>
          </a:r>
        </a:p>
      </dgm:t>
    </dgm:pt>
    <dgm:pt modelId="{63317C53-F175-4AAF-9CDC-D7C8BA048470}" type="parTrans" cxnId="{14081ABF-5D30-4A0E-A35A-EE8D96BD8B8B}">
      <dgm:prSet/>
      <dgm:spPr/>
      <dgm:t>
        <a:bodyPr/>
        <a:lstStyle/>
        <a:p>
          <a:endParaRPr lang="en-US"/>
        </a:p>
      </dgm:t>
    </dgm:pt>
    <dgm:pt modelId="{804440FE-2529-47DD-B252-F903AD29DA8A}" type="sibTrans" cxnId="{14081ABF-5D30-4A0E-A35A-EE8D96BD8B8B}">
      <dgm:prSet/>
      <dgm:spPr/>
      <dgm:t>
        <a:bodyPr/>
        <a:lstStyle/>
        <a:p>
          <a:endParaRPr lang="en-US"/>
        </a:p>
      </dgm:t>
    </dgm:pt>
    <dgm:pt modelId="{D603AF92-AB4E-4B18-B02D-02517F941BA0}">
      <dgm:prSet/>
      <dgm:spPr/>
      <dgm:t>
        <a:bodyPr/>
        <a:lstStyle/>
        <a:p>
          <a:r>
            <a:rPr lang="en-US" b="1"/>
            <a:t>Sliding Window:</a:t>
          </a:r>
          <a:r>
            <a:rPr lang="en-US"/>
            <a:t> A brute-force method to search the entire image for objects.</a:t>
          </a:r>
        </a:p>
      </dgm:t>
    </dgm:pt>
    <dgm:pt modelId="{16411820-AEE5-4730-B77B-1AAD0DDC3BED}" type="parTrans" cxnId="{82F1B592-64B6-417D-A366-C0B9B4FE9698}">
      <dgm:prSet/>
      <dgm:spPr/>
      <dgm:t>
        <a:bodyPr/>
        <a:lstStyle/>
        <a:p>
          <a:endParaRPr lang="en-US"/>
        </a:p>
      </dgm:t>
    </dgm:pt>
    <dgm:pt modelId="{36A7B081-0F42-4261-9013-AA3CD659BAE5}" type="sibTrans" cxnId="{82F1B592-64B6-417D-A366-C0B9B4FE9698}">
      <dgm:prSet/>
      <dgm:spPr/>
      <dgm:t>
        <a:bodyPr/>
        <a:lstStyle/>
        <a:p>
          <a:endParaRPr lang="en-US"/>
        </a:p>
      </dgm:t>
    </dgm:pt>
    <dgm:pt modelId="{F62C3942-A714-4035-A33C-E321FF7D0B75}">
      <dgm:prSet/>
      <dgm:spPr/>
      <dgm:t>
        <a:bodyPr/>
        <a:lstStyle/>
        <a:p>
          <a:r>
            <a:rPr lang="en-US" b="1"/>
            <a:t>Feature-Based Methods:</a:t>
          </a:r>
          <a:r>
            <a:rPr lang="en-US"/>
            <a:t> Using features like SIFT, HOG to detect objects.</a:t>
          </a:r>
        </a:p>
      </dgm:t>
    </dgm:pt>
    <dgm:pt modelId="{986325C7-27C1-44A9-B1EC-F63A1A70D60B}" type="parTrans" cxnId="{5A44BB19-8051-442E-A600-F97511B1DBD4}">
      <dgm:prSet/>
      <dgm:spPr/>
      <dgm:t>
        <a:bodyPr/>
        <a:lstStyle/>
        <a:p>
          <a:endParaRPr lang="en-US"/>
        </a:p>
      </dgm:t>
    </dgm:pt>
    <dgm:pt modelId="{103BFA9E-36C1-4A7B-8BA6-0FC42EE9216E}" type="sibTrans" cxnId="{5A44BB19-8051-442E-A600-F97511B1DBD4}">
      <dgm:prSet/>
      <dgm:spPr/>
      <dgm:t>
        <a:bodyPr/>
        <a:lstStyle/>
        <a:p>
          <a:endParaRPr lang="en-US"/>
        </a:p>
      </dgm:t>
    </dgm:pt>
    <dgm:pt modelId="{D47EBDFB-BC71-459E-83B7-DE2FEF4BD3EF}">
      <dgm:prSet/>
      <dgm:spPr/>
      <dgm:t>
        <a:bodyPr/>
        <a:lstStyle/>
        <a:p>
          <a:r>
            <a:rPr lang="en-US" b="1"/>
            <a:t>Advantages/Disadvantages:</a:t>
          </a:r>
          <a:r>
            <a:rPr lang="en-US"/>
            <a:t> Traditional methods are less accurate and computationally expensive.</a:t>
          </a:r>
        </a:p>
      </dgm:t>
    </dgm:pt>
    <dgm:pt modelId="{A4ECB6F5-6504-456D-BECD-9021C742EB5A}" type="parTrans" cxnId="{22BFD9DC-2EFC-45EF-AB10-7F7A4FB8EB20}">
      <dgm:prSet/>
      <dgm:spPr/>
      <dgm:t>
        <a:bodyPr/>
        <a:lstStyle/>
        <a:p>
          <a:endParaRPr lang="en-US"/>
        </a:p>
      </dgm:t>
    </dgm:pt>
    <dgm:pt modelId="{DC09EBEF-0BE9-4840-AEA8-61E0FE686581}" type="sibTrans" cxnId="{22BFD9DC-2EFC-45EF-AB10-7F7A4FB8EB20}">
      <dgm:prSet/>
      <dgm:spPr/>
      <dgm:t>
        <a:bodyPr/>
        <a:lstStyle/>
        <a:p>
          <a:endParaRPr lang="en-US"/>
        </a:p>
      </dgm:t>
    </dgm:pt>
    <dgm:pt modelId="{B814E67D-DD92-48C3-AADC-9F4BF0005771}">
      <dgm:prSet/>
      <dgm:spPr/>
      <dgm:t>
        <a:bodyPr/>
        <a:lstStyle/>
        <a:p>
          <a:r>
            <a:rPr lang="en-US"/>
            <a:t>Modern Methods</a:t>
          </a:r>
        </a:p>
      </dgm:t>
    </dgm:pt>
    <dgm:pt modelId="{CBC6802A-811E-470C-87D2-AE1221C831A8}" type="parTrans" cxnId="{95E33E26-12C7-44AF-88F8-65ADFD0ACA6C}">
      <dgm:prSet/>
      <dgm:spPr/>
      <dgm:t>
        <a:bodyPr/>
        <a:lstStyle/>
        <a:p>
          <a:endParaRPr lang="en-US"/>
        </a:p>
      </dgm:t>
    </dgm:pt>
    <dgm:pt modelId="{2A96500A-BB15-47D1-9B96-AEFEFAA9AFC2}" type="sibTrans" cxnId="{95E33E26-12C7-44AF-88F8-65ADFD0ACA6C}">
      <dgm:prSet/>
      <dgm:spPr/>
      <dgm:t>
        <a:bodyPr/>
        <a:lstStyle/>
        <a:p>
          <a:endParaRPr lang="en-US"/>
        </a:p>
      </dgm:t>
    </dgm:pt>
    <dgm:pt modelId="{77D735C1-18F1-499B-8DCD-1A64C4A6F880}">
      <dgm:prSet/>
      <dgm:spPr/>
      <dgm:t>
        <a:bodyPr/>
        <a:lstStyle/>
        <a:p>
          <a:r>
            <a:rPr lang="en-US" b="1"/>
            <a:t>Convolutional Neural Networks (CNNs):</a:t>
          </a:r>
          <a:r>
            <a:rPr lang="en-US"/>
            <a:t> Backbone of modern object detection techniques.</a:t>
          </a:r>
        </a:p>
      </dgm:t>
    </dgm:pt>
    <dgm:pt modelId="{A1B911A8-FF74-4858-BD4D-3B38D1BC9C54}" type="parTrans" cxnId="{FE3E15B3-368D-48CD-A798-CF293F6A24D2}">
      <dgm:prSet/>
      <dgm:spPr/>
      <dgm:t>
        <a:bodyPr/>
        <a:lstStyle/>
        <a:p>
          <a:endParaRPr lang="en-US"/>
        </a:p>
      </dgm:t>
    </dgm:pt>
    <dgm:pt modelId="{9EF5E7D8-A002-4063-A31C-80131668F5F2}" type="sibTrans" cxnId="{FE3E15B3-368D-48CD-A798-CF293F6A24D2}">
      <dgm:prSet/>
      <dgm:spPr/>
      <dgm:t>
        <a:bodyPr/>
        <a:lstStyle/>
        <a:p>
          <a:endParaRPr lang="en-US"/>
        </a:p>
      </dgm:t>
    </dgm:pt>
    <dgm:pt modelId="{7154742E-7C01-41A1-AA3C-7EA205C24503}">
      <dgm:prSet/>
      <dgm:spPr/>
      <dgm:t>
        <a:bodyPr/>
        <a:lstStyle/>
        <a:p>
          <a:r>
            <a:rPr lang="en-US" b="1"/>
            <a:t>Region-Based CNN (R-CNN):</a:t>
          </a:r>
          <a:r>
            <a:rPr lang="en-US"/>
            <a:t> Proposes regions of interest before classification.</a:t>
          </a:r>
        </a:p>
      </dgm:t>
    </dgm:pt>
    <dgm:pt modelId="{9949708F-46F0-4542-AD59-6A28F34324E1}" type="parTrans" cxnId="{946B955F-5FBB-4702-974E-F6DC20F95EA9}">
      <dgm:prSet/>
      <dgm:spPr/>
      <dgm:t>
        <a:bodyPr/>
        <a:lstStyle/>
        <a:p>
          <a:endParaRPr lang="en-US"/>
        </a:p>
      </dgm:t>
    </dgm:pt>
    <dgm:pt modelId="{13B692B6-CB1E-4A59-8758-D29F5B5D5BBA}" type="sibTrans" cxnId="{946B955F-5FBB-4702-974E-F6DC20F95EA9}">
      <dgm:prSet/>
      <dgm:spPr/>
      <dgm:t>
        <a:bodyPr/>
        <a:lstStyle/>
        <a:p>
          <a:endParaRPr lang="en-US"/>
        </a:p>
      </dgm:t>
    </dgm:pt>
    <dgm:pt modelId="{AE0A2696-FF07-45DB-9BDF-BF0F2AB043D1}">
      <dgm:prSet/>
      <dgm:spPr/>
      <dgm:t>
        <a:bodyPr/>
        <a:lstStyle/>
        <a:p>
          <a:r>
            <a:rPr lang="en-US" b="1"/>
            <a:t>You Only Look Once (YOLO):</a:t>
          </a:r>
          <a:r>
            <a:rPr lang="en-US"/>
            <a:t> A single network predicts bounding boxes and class probabilities directly from the full image.</a:t>
          </a:r>
        </a:p>
      </dgm:t>
    </dgm:pt>
    <dgm:pt modelId="{05169EC1-BD71-4A9F-BDA4-3D9E9E446ABD}" type="parTrans" cxnId="{4526B358-8FE0-4A7C-92C1-0A366C2AFA5C}">
      <dgm:prSet/>
      <dgm:spPr/>
      <dgm:t>
        <a:bodyPr/>
        <a:lstStyle/>
        <a:p>
          <a:endParaRPr lang="en-US"/>
        </a:p>
      </dgm:t>
    </dgm:pt>
    <dgm:pt modelId="{21C79A1D-8DE6-4137-B632-652DF4E84721}" type="sibTrans" cxnId="{4526B358-8FE0-4A7C-92C1-0A366C2AFA5C}">
      <dgm:prSet/>
      <dgm:spPr/>
      <dgm:t>
        <a:bodyPr/>
        <a:lstStyle/>
        <a:p>
          <a:endParaRPr lang="en-US"/>
        </a:p>
      </dgm:t>
    </dgm:pt>
    <dgm:pt modelId="{16922E50-A165-4691-85A8-1AC2D3EBB9F1}">
      <dgm:prSet/>
      <dgm:spPr/>
      <dgm:t>
        <a:bodyPr/>
        <a:lstStyle/>
        <a:p>
          <a:r>
            <a:rPr lang="en-US" b="1"/>
            <a:t>Advantages/Disadvantages:</a:t>
          </a:r>
          <a:r>
            <a:rPr lang="en-US"/>
            <a:t> Modern methods are more accurate and faster but require more computational power.</a:t>
          </a:r>
        </a:p>
      </dgm:t>
    </dgm:pt>
    <dgm:pt modelId="{D675EA51-2D5B-4326-8075-6150F061CC92}" type="parTrans" cxnId="{78B58792-A7C2-46D5-B801-D48904CF26A0}">
      <dgm:prSet/>
      <dgm:spPr/>
      <dgm:t>
        <a:bodyPr/>
        <a:lstStyle/>
        <a:p>
          <a:endParaRPr lang="en-US"/>
        </a:p>
      </dgm:t>
    </dgm:pt>
    <dgm:pt modelId="{AB709A2A-1340-457F-80EF-3DC75156683B}" type="sibTrans" cxnId="{78B58792-A7C2-46D5-B801-D48904CF26A0}">
      <dgm:prSet/>
      <dgm:spPr/>
      <dgm:t>
        <a:bodyPr/>
        <a:lstStyle/>
        <a:p>
          <a:endParaRPr lang="en-US"/>
        </a:p>
      </dgm:t>
    </dgm:pt>
    <dgm:pt modelId="{93FCA2B2-B53C-41B7-BBCC-BB31221652F1}" type="pres">
      <dgm:prSet presAssocID="{ECC8D937-C090-4121-9C2E-9DD7E6DF43D0}" presName="Name0" presStyleCnt="0">
        <dgm:presLayoutVars>
          <dgm:dir/>
          <dgm:animLvl val="lvl"/>
          <dgm:resizeHandles val="exact"/>
        </dgm:presLayoutVars>
      </dgm:prSet>
      <dgm:spPr/>
    </dgm:pt>
    <dgm:pt modelId="{B206DFED-7020-4B63-9D79-4E4934A8E1B2}" type="pres">
      <dgm:prSet presAssocID="{5CA3237A-0CC8-4FD3-889A-8D1C3262680A}" presName="composite" presStyleCnt="0"/>
      <dgm:spPr/>
    </dgm:pt>
    <dgm:pt modelId="{DF291EED-F3BF-453C-ABAF-0B7051CBEDEB}" type="pres">
      <dgm:prSet presAssocID="{5CA3237A-0CC8-4FD3-889A-8D1C3262680A}" presName="parTx" presStyleLbl="alignNode1" presStyleIdx="0" presStyleCnt="2">
        <dgm:presLayoutVars>
          <dgm:chMax val="0"/>
          <dgm:chPref val="0"/>
          <dgm:bulletEnabled val="1"/>
        </dgm:presLayoutVars>
      </dgm:prSet>
      <dgm:spPr/>
    </dgm:pt>
    <dgm:pt modelId="{B3D1621F-7336-4B7D-A509-F86656393BD9}" type="pres">
      <dgm:prSet presAssocID="{5CA3237A-0CC8-4FD3-889A-8D1C3262680A}" presName="desTx" presStyleLbl="alignAccFollowNode1" presStyleIdx="0" presStyleCnt="2">
        <dgm:presLayoutVars>
          <dgm:bulletEnabled val="1"/>
        </dgm:presLayoutVars>
      </dgm:prSet>
      <dgm:spPr/>
    </dgm:pt>
    <dgm:pt modelId="{94DB6ED1-4490-4B2D-81FC-F50A1B86D8AA}" type="pres">
      <dgm:prSet presAssocID="{804440FE-2529-47DD-B252-F903AD29DA8A}" presName="space" presStyleCnt="0"/>
      <dgm:spPr/>
    </dgm:pt>
    <dgm:pt modelId="{D0AE6323-DCD4-472C-AAD3-55F6B0F23CC6}" type="pres">
      <dgm:prSet presAssocID="{B814E67D-DD92-48C3-AADC-9F4BF0005771}" presName="composite" presStyleCnt="0"/>
      <dgm:spPr/>
    </dgm:pt>
    <dgm:pt modelId="{9440BA43-B8FB-49FA-9EED-20816C5A5248}" type="pres">
      <dgm:prSet presAssocID="{B814E67D-DD92-48C3-AADC-9F4BF0005771}" presName="parTx" presStyleLbl="alignNode1" presStyleIdx="1" presStyleCnt="2">
        <dgm:presLayoutVars>
          <dgm:chMax val="0"/>
          <dgm:chPref val="0"/>
          <dgm:bulletEnabled val="1"/>
        </dgm:presLayoutVars>
      </dgm:prSet>
      <dgm:spPr/>
    </dgm:pt>
    <dgm:pt modelId="{F50330E1-83F2-45E5-9696-FAC3E1DAC62C}" type="pres">
      <dgm:prSet presAssocID="{B814E67D-DD92-48C3-AADC-9F4BF0005771}" presName="desTx" presStyleLbl="alignAccFollowNode1" presStyleIdx="1" presStyleCnt="2">
        <dgm:presLayoutVars>
          <dgm:bulletEnabled val="1"/>
        </dgm:presLayoutVars>
      </dgm:prSet>
      <dgm:spPr/>
    </dgm:pt>
  </dgm:ptLst>
  <dgm:cxnLst>
    <dgm:cxn modelId="{ACDE4D07-1BA7-4C3C-9AC3-02614BF2067B}" type="presOf" srcId="{F62C3942-A714-4035-A33C-E321FF7D0B75}" destId="{B3D1621F-7336-4B7D-A509-F86656393BD9}" srcOrd="0" destOrd="1" presId="urn:microsoft.com/office/officeart/2005/8/layout/hList1"/>
    <dgm:cxn modelId="{5A44BB19-8051-442E-A600-F97511B1DBD4}" srcId="{5CA3237A-0CC8-4FD3-889A-8D1C3262680A}" destId="{F62C3942-A714-4035-A33C-E321FF7D0B75}" srcOrd="1" destOrd="0" parTransId="{986325C7-27C1-44A9-B1EC-F63A1A70D60B}" sibTransId="{103BFA9E-36C1-4A7B-8BA6-0FC42EE9216E}"/>
    <dgm:cxn modelId="{95E33E26-12C7-44AF-88F8-65ADFD0ACA6C}" srcId="{ECC8D937-C090-4121-9C2E-9DD7E6DF43D0}" destId="{B814E67D-DD92-48C3-AADC-9F4BF0005771}" srcOrd="1" destOrd="0" parTransId="{CBC6802A-811E-470C-87D2-AE1221C831A8}" sibTransId="{2A96500A-BB15-47D1-9B96-AEFEFAA9AFC2}"/>
    <dgm:cxn modelId="{1A897F29-EBEC-4662-B149-901337FE11A8}" type="presOf" srcId="{7154742E-7C01-41A1-AA3C-7EA205C24503}" destId="{F50330E1-83F2-45E5-9696-FAC3E1DAC62C}" srcOrd="0" destOrd="1" presId="urn:microsoft.com/office/officeart/2005/8/layout/hList1"/>
    <dgm:cxn modelId="{9D9B4935-66C0-4046-A5E2-3F8B02A1CFD0}" type="presOf" srcId="{AE0A2696-FF07-45DB-9BDF-BF0F2AB043D1}" destId="{F50330E1-83F2-45E5-9696-FAC3E1DAC62C}" srcOrd="0" destOrd="2" presId="urn:microsoft.com/office/officeart/2005/8/layout/hList1"/>
    <dgm:cxn modelId="{2E9AFC3A-16E7-436A-8D1A-7B0F8F699F9C}" type="presOf" srcId="{B814E67D-DD92-48C3-AADC-9F4BF0005771}" destId="{9440BA43-B8FB-49FA-9EED-20816C5A5248}" srcOrd="0" destOrd="0" presId="urn:microsoft.com/office/officeart/2005/8/layout/hList1"/>
    <dgm:cxn modelId="{946B955F-5FBB-4702-974E-F6DC20F95EA9}" srcId="{B814E67D-DD92-48C3-AADC-9F4BF0005771}" destId="{7154742E-7C01-41A1-AA3C-7EA205C24503}" srcOrd="1" destOrd="0" parTransId="{9949708F-46F0-4542-AD59-6A28F34324E1}" sibTransId="{13B692B6-CB1E-4A59-8758-D29F5B5D5BBA}"/>
    <dgm:cxn modelId="{948F7365-E7FF-489E-9888-B4783A2C3E4E}" type="presOf" srcId="{16922E50-A165-4691-85A8-1AC2D3EBB9F1}" destId="{F50330E1-83F2-45E5-9696-FAC3E1DAC62C}" srcOrd="0" destOrd="3" presId="urn:microsoft.com/office/officeart/2005/8/layout/hList1"/>
    <dgm:cxn modelId="{7E323049-230F-4ED5-A8C8-5A525126C776}" type="presOf" srcId="{5CA3237A-0CC8-4FD3-889A-8D1C3262680A}" destId="{DF291EED-F3BF-453C-ABAF-0B7051CBEDEB}" srcOrd="0" destOrd="0" presId="urn:microsoft.com/office/officeart/2005/8/layout/hList1"/>
    <dgm:cxn modelId="{4526B358-8FE0-4A7C-92C1-0A366C2AFA5C}" srcId="{B814E67D-DD92-48C3-AADC-9F4BF0005771}" destId="{AE0A2696-FF07-45DB-9BDF-BF0F2AB043D1}" srcOrd="2" destOrd="0" parTransId="{05169EC1-BD71-4A9F-BDA4-3D9E9E446ABD}" sibTransId="{21C79A1D-8DE6-4137-B632-652DF4E84721}"/>
    <dgm:cxn modelId="{83E85B85-F53F-498C-94B2-DAD22284E027}" type="presOf" srcId="{77D735C1-18F1-499B-8DCD-1A64C4A6F880}" destId="{F50330E1-83F2-45E5-9696-FAC3E1DAC62C}" srcOrd="0" destOrd="0" presId="urn:microsoft.com/office/officeart/2005/8/layout/hList1"/>
    <dgm:cxn modelId="{78B58792-A7C2-46D5-B801-D48904CF26A0}" srcId="{B814E67D-DD92-48C3-AADC-9F4BF0005771}" destId="{16922E50-A165-4691-85A8-1AC2D3EBB9F1}" srcOrd="3" destOrd="0" parTransId="{D675EA51-2D5B-4326-8075-6150F061CC92}" sibTransId="{AB709A2A-1340-457F-80EF-3DC75156683B}"/>
    <dgm:cxn modelId="{82F1B592-64B6-417D-A366-C0B9B4FE9698}" srcId="{5CA3237A-0CC8-4FD3-889A-8D1C3262680A}" destId="{D603AF92-AB4E-4B18-B02D-02517F941BA0}" srcOrd="0" destOrd="0" parTransId="{16411820-AEE5-4730-B77B-1AAD0DDC3BED}" sibTransId="{36A7B081-0F42-4261-9013-AA3CD659BAE5}"/>
    <dgm:cxn modelId="{29B4F593-D194-4470-9F9A-26496893DD64}" type="presOf" srcId="{ECC8D937-C090-4121-9C2E-9DD7E6DF43D0}" destId="{93FCA2B2-B53C-41B7-BBCC-BB31221652F1}" srcOrd="0" destOrd="0" presId="urn:microsoft.com/office/officeart/2005/8/layout/hList1"/>
    <dgm:cxn modelId="{D3A91CA7-3B1D-4A1F-9E4B-D3CBF8AD92E4}" type="presOf" srcId="{D47EBDFB-BC71-459E-83B7-DE2FEF4BD3EF}" destId="{B3D1621F-7336-4B7D-A509-F86656393BD9}" srcOrd="0" destOrd="2" presId="urn:microsoft.com/office/officeart/2005/8/layout/hList1"/>
    <dgm:cxn modelId="{FE3E15B3-368D-48CD-A798-CF293F6A24D2}" srcId="{B814E67D-DD92-48C3-AADC-9F4BF0005771}" destId="{77D735C1-18F1-499B-8DCD-1A64C4A6F880}" srcOrd="0" destOrd="0" parTransId="{A1B911A8-FF74-4858-BD4D-3B38D1BC9C54}" sibTransId="{9EF5E7D8-A002-4063-A31C-80131668F5F2}"/>
    <dgm:cxn modelId="{14081ABF-5D30-4A0E-A35A-EE8D96BD8B8B}" srcId="{ECC8D937-C090-4121-9C2E-9DD7E6DF43D0}" destId="{5CA3237A-0CC8-4FD3-889A-8D1C3262680A}" srcOrd="0" destOrd="0" parTransId="{63317C53-F175-4AAF-9CDC-D7C8BA048470}" sibTransId="{804440FE-2529-47DD-B252-F903AD29DA8A}"/>
    <dgm:cxn modelId="{22BFD9DC-2EFC-45EF-AB10-7F7A4FB8EB20}" srcId="{5CA3237A-0CC8-4FD3-889A-8D1C3262680A}" destId="{D47EBDFB-BC71-459E-83B7-DE2FEF4BD3EF}" srcOrd="2" destOrd="0" parTransId="{A4ECB6F5-6504-456D-BECD-9021C742EB5A}" sibTransId="{DC09EBEF-0BE9-4840-AEA8-61E0FE686581}"/>
    <dgm:cxn modelId="{1BDBECE8-70BD-4A56-80A1-0F2D7D7AD637}" type="presOf" srcId="{D603AF92-AB4E-4B18-B02D-02517F941BA0}" destId="{B3D1621F-7336-4B7D-A509-F86656393BD9}" srcOrd="0" destOrd="0" presId="urn:microsoft.com/office/officeart/2005/8/layout/hList1"/>
    <dgm:cxn modelId="{F16FEF8C-6454-41E4-982B-AE84BCA237CD}" type="presParOf" srcId="{93FCA2B2-B53C-41B7-BBCC-BB31221652F1}" destId="{B206DFED-7020-4B63-9D79-4E4934A8E1B2}" srcOrd="0" destOrd="0" presId="urn:microsoft.com/office/officeart/2005/8/layout/hList1"/>
    <dgm:cxn modelId="{269E2A6D-23B9-4728-8699-C9C58FBDE03C}" type="presParOf" srcId="{B206DFED-7020-4B63-9D79-4E4934A8E1B2}" destId="{DF291EED-F3BF-453C-ABAF-0B7051CBEDEB}" srcOrd="0" destOrd="0" presId="urn:microsoft.com/office/officeart/2005/8/layout/hList1"/>
    <dgm:cxn modelId="{5E196B18-F806-44ED-8396-5F2CFDC35C4A}" type="presParOf" srcId="{B206DFED-7020-4B63-9D79-4E4934A8E1B2}" destId="{B3D1621F-7336-4B7D-A509-F86656393BD9}" srcOrd="1" destOrd="0" presId="urn:microsoft.com/office/officeart/2005/8/layout/hList1"/>
    <dgm:cxn modelId="{524C4574-8659-469D-8273-9F4B46F179FE}" type="presParOf" srcId="{93FCA2B2-B53C-41B7-BBCC-BB31221652F1}" destId="{94DB6ED1-4490-4B2D-81FC-F50A1B86D8AA}" srcOrd="1" destOrd="0" presId="urn:microsoft.com/office/officeart/2005/8/layout/hList1"/>
    <dgm:cxn modelId="{4F11DBE5-2AE0-41E8-9F5F-A5CDB592BE83}" type="presParOf" srcId="{93FCA2B2-B53C-41B7-BBCC-BB31221652F1}" destId="{D0AE6323-DCD4-472C-AAD3-55F6B0F23CC6}" srcOrd="2" destOrd="0" presId="urn:microsoft.com/office/officeart/2005/8/layout/hList1"/>
    <dgm:cxn modelId="{C0318562-3D77-4103-A639-94C557BD0B05}" type="presParOf" srcId="{D0AE6323-DCD4-472C-AAD3-55F6B0F23CC6}" destId="{9440BA43-B8FB-49FA-9EED-20816C5A5248}" srcOrd="0" destOrd="0" presId="urn:microsoft.com/office/officeart/2005/8/layout/hList1"/>
    <dgm:cxn modelId="{8E533D74-4C9B-4861-8F41-99228C13D9D3}" type="presParOf" srcId="{D0AE6323-DCD4-472C-AAD3-55F6B0F23CC6}" destId="{F50330E1-83F2-45E5-9696-FAC3E1DAC62C}"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0F9D95B-5C93-4F4F-9501-B5E4192D7B4B}"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7E012166-E047-41CC-9952-D4571858D036}">
      <dgm:prSet/>
      <dgm:spPr/>
      <dgm:t>
        <a:bodyPr/>
        <a:lstStyle/>
        <a:p>
          <a:r>
            <a:rPr lang="en-US" b="1"/>
            <a:t>Research Developments:</a:t>
          </a:r>
          <a:r>
            <a:rPr lang="en-US"/>
            <a:t> Evolution from R-CNN to YOLO, Faster R-CNN, and SSD (Single Shot </a:t>
          </a:r>
          <a:r>
            <a:rPr lang="en-US" err="1"/>
            <a:t>Multibox</a:t>
          </a:r>
          <a:r>
            <a:rPr lang="en-US"/>
            <a:t> Detector).</a:t>
          </a:r>
        </a:p>
      </dgm:t>
    </dgm:pt>
    <dgm:pt modelId="{24586CEA-D3A7-4CA0-9A62-A3789F79E876}" type="parTrans" cxnId="{A2CA601E-798F-4899-961F-6D08C130F789}">
      <dgm:prSet/>
      <dgm:spPr/>
      <dgm:t>
        <a:bodyPr/>
        <a:lstStyle/>
        <a:p>
          <a:endParaRPr lang="en-US"/>
        </a:p>
      </dgm:t>
    </dgm:pt>
    <dgm:pt modelId="{107CC7C1-5746-4CC0-9A97-8E81997B4E6F}" type="sibTrans" cxnId="{A2CA601E-798F-4899-961F-6D08C130F789}">
      <dgm:prSet/>
      <dgm:spPr/>
      <dgm:t>
        <a:bodyPr/>
        <a:lstStyle/>
        <a:p>
          <a:endParaRPr lang="en-US"/>
        </a:p>
      </dgm:t>
    </dgm:pt>
    <dgm:pt modelId="{844C30CB-58AE-476F-8D27-58782FF61329}">
      <dgm:prSet/>
      <dgm:spPr/>
      <dgm:t>
        <a:bodyPr/>
        <a:lstStyle/>
        <a:p>
          <a:r>
            <a:rPr lang="en-US" b="1"/>
            <a:t>Research Developments:</a:t>
          </a:r>
          <a:r>
            <a:rPr lang="en-US"/>
            <a:t> Evolution from R-CNN to YOLO, Faster R-CNN, and SSD (Single Shot </a:t>
          </a:r>
          <a:r>
            <a:rPr lang="en-US" err="1"/>
            <a:t>Multibox</a:t>
          </a:r>
          <a:r>
            <a:rPr lang="en-US"/>
            <a:t> Detector).</a:t>
          </a:r>
        </a:p>
      </dgm:t>
    </dgm:pt>
    <dgm:pt modelId="{B0C32283-57CD-43B5-BC03-4427377472DB}" type="parTrans" cxnId="{42354519-655C-4FAC-9807-0BAA57966382}">
      <dgm:prSet/>
      <dgm:spPr/>
      <dgm:t>
        <a:bodyPr/>
        <a:lstStyle/>
        <a:p>
          <a:endParaRPr lang="en-US"/>
        </a:p>
      </dgm:t>
    </dgm:pt>
    <dgm:pt modelId="{508CE042-6B1B-4D55-BD24-0D080A635848}" type="sibTrans" cxnId="{42354519-655C-4FAC-9807-0BAA57966382}">
      <dgm:prSet/>
      <dgm:spPr/>
      <dgm:t>
        <a:bodyPr/>
        <a:lstStyle/>
        <a:p>
          <a:endParaRPr lang="en-US"/>
        </a:p>
      </dgm:t>
    </dgm:pt>
    <dgm:pt modelId="{6F9F9FBC-7D4D-457C-A8EE-9963CBB425CA}">
      <dgm:prSet/>
      <dgm:spPr/>
      <dgm:t>
        <a:bodyPr/>
        <a:lstStyle/>
        <a:p>
          <a:r>
            <a:rPr lang="en-US" b="1"/>
            <a:t>Your Contribution (if applicable):</a:t>
          </a:r>
          <a:r>
            <a:rPr lang="en-US"/>
            <a:t> Any specific contribution you've made to the project or research.</a:t>
          </a:r>
        </a:p>
      </dgm:t>
    </dgm:pt>
    <dgm:pt modelId="{97FDE07F-3DCC-49E3-AAD0-76153C4E31C6}" type="parTrans" cxnId="{F7762B02-AB79-4D55-BD91-588F4FE9824E}">
      <dgm:prSet/>
      <dgm:spPr/>
      <dgm:t>
        <a:bodyPr/>
        <a:lstStyle/>
        <a:p>
          <a:endParaRPr lang="en-US"/>
        </a:p>
      </dgm:t>
    </dgm:pt>
    <dgm:pt modelId="{514969BE-4342-4C98-BCC3-55856F34F594}" type="sibTrans" cxnId="{F7762B02-AB79-4D55-BD91-588F4FE9824E}">
      <dgm:prSet/>
      <dgm:spPr/>
      <dgm:t>
        <a:bodyPr/>
        <a:lstStyle/>
        <a:p>
          <a:endParaRPr lang="en-US"/>
        </a:p>
      </dgm:t>
    </dgm:pt>
    <dgm:pt modelId="{5709C54F-E621-4A60-A423-289FF15B3F1A}" type="pres">
      <dgm:prSet presAssocID="{00F9D95B-5C93-4F4F-9501-B5E4192D7B4B}" presName="hierChild1" presStyleCnt="0">
        <dgm:presLayoutVars>
          <dgm:chPref val="1"/>
          <dgm:dir/>
          <dgm:animOne val="branch"/>
          <dgm:animLvl val="lvl"/>
          <dgm:resizeHandles/>
        </dgm:presLayoutVars>
      </dgm:prSet>
      <dgm:spPr/>
    </dgm:pt>
    <dgm:pt modelId="{53B8B953-3776-427A-89A7-4FAA23DB9B37}" type="pres">
      <dgm:prSet presAssocID="{7E012166-E047-41CC-9952-D4571858D036}" presName="hierRoot1" presStyleCnt="0"/>
      <dgm:spPr/>
    </dgm:pt>
    <dgm:pt modelId="{967A1D72-F03A-4B9E-BF15-590A3EA6BC00}" type="pres">
      <dgm:prSet presAssocID="{7E012166-E047-41CC-9952-D4571858D036}" presName="composite" presStyleCnt="0"/>
      <dgm:spPr/>
    </dgm:pt>
    <dgm:pt modelId="{D9616CCC-C601-439B-94ED-52F03FBF35E6}" type="pres">
      <dgm:prSet presAssocID="{7E012166-E047-41CC-9952-D4571858D036}" presName="background" presStyleLbl="node0" presStyleIdx="0" presStyleCnt="3"/>
      <dgm:spPr/>
    </dgm:pt>
    <dgm:pt modelId="{3AFCB8EB-8079-4725-96D8-B317CCB6E0B1}" type="pres">
      <dgm:prSet presAssocID="{7E012166-E047-41CC-9952-D4571858D036}" presName="text" presStyleLbl="fgAcc0" presStyleIdx="0" presStyleCnt="3">
        <dgm:presLayoutVars>
          <dgm:chPref val="3"/>
        </dgm:presLayoutVars>
      </dgm:prSet>
      <dgm:spPr/>
    </dgm:pt>
    <dgm:pt modelId="{33974DFB-DB4B-4794-AD7A-7E439B985791}" type="pres">
      <dgm:prSet presAssocID="{7E012166-E047-41CC-9952-D4571858D036}" presName="hierChild2" presStyleCnt="0"/>
      <dgm:spPr/>
    </dgm:pt>
    <dgm:pt modelId="{B4C3F67F-5EEF-4D2D-B50D-D613F961A252}" type="pres">
      <dgm:prSet presAssocID="{844C30CB-58AE-476F-8D27-58782FF61329}" presName="hierRoot1" presStyleCnt="0"/>
      <dgm:spPr/>
    </dgm:pt>
    <dgm:pt modelId="{F63E150B-75F9-4B73-A4FF-5670CB1025E7}" type="pres">
      <dgm:prSet presAssocID="{844C30CB-58AE-476F-8D27-58782FF61329}" presName="composite" presStyleCnt="0"/>
      <dgm:spPr/>
    </dgm:pt>
    <dgm:pt modelId="{D248257B-18B6-47DB-B859-D21BB4995788}" type="pres">
      <dgm:prSet presAssocID="{844C30CB-58AE-476F-8D27-58782FF61329}" presName="background" presStyleLbl="node0" presStyleIdx="1" presStyleCnt="3"/>
      <dgm:spPr/>
    </dgm:pt>
    <dgm:pt modelId="{AC1A239B-6A38-4090-B689-1876DDB4494E}" type="pres">
      <dgm:prSet presAssocID="{844C30CB-58AE-476F-8D27-58782FF61329}" presName="text" presStyleLbl="fgAcc0" presStyleIdx="1" presStyleCnt="3">
        <dgm:presLayoutVars>
          <dgm:chPref val="3"/>
        </dgm:presLayoutVars>
      </dgm:prSet>
      <dgm:spPr/>
    </dgm:pt>
    <dgm:pt modelId="{A300001F-908A-4FEF-9934-5ED6AA83A429}" type="pres">
      <dgm:prSet presAssocID="{844C30CB-58AE-476F-8D27-58782FF61329}" presName="hierChild2" presStyleCnt="0"/>
      <dgm:spPr/>
    </dgm:pt>
    <dgm:pt modelId="{13D24FFC-0AAC-4BF4-A5ED-BBBCC765B5E4}" type="pres">
      <dgm:prSet presAssocID="{6F9F9FBC-7D4D-457C-A8EE-9963CBB425CA}" presName="hierRoot1" presStyleCnt="0"/>
      <dgm:spPr/>
    </dgm:pt>
    <dgm:pt modelId="{D87CE8B1-4460-4148-B278-E1687193291D}" type="pres">
      <dgm:prSet presAssocID="{6F9F9FBC-7D4D-457C-A8EE-9963CBB425CA}" presName="composite" presStyleCnt="0"/>
      <dgm:spPr/>
    </dgm:pt>
    <dgm:pt modelId="{A822F0EB-16DF-46BC-9881-5C2C4202CB78}" type="pres">
      <dgm:prSet presAssocID="{6F9F9FBC-7D4D-457C-A8EE-9963CBB425CA}" presName="background" presStyleLbl="node0" presStyleIdx="2" presStyleCnt="3"/>
      <dgm:spPr/>
    </dgm:pt>
    <dgm:pt modelId="{0B4171A0-6612-4AA0-9CA4-0AB90786D0DA}" type="pres">
      <dgm:prSet presAssocID="{6F9F9FBC-7D4D-457C-A8EE-9963CBB425CA}" presName="text" presStyleLbl="fgAcc0" presStyleIdx="2" presStyleCnt="3">
        <dgm:presLayoutVars>
          <dgm:chPref val="3"/>
        </dgm:presLayoutVars>
      </dgm:prSet>
      <dgm:spPr/>
    </dgm:pt>
    <dgm:pt modelId="{3F078756-6C53-4EFE-AAF6-53EEE18D53F1}" type="pres">
      <dgm:prSet presAssocID="{6F9F9FBC-7D4D-457C-A8EE-9963CBB425CA}" presName="hierChild2" presStyleCnt="0"/>
      <dgm:spPr/>
    </dgm:pt>
  </dgm:ptLst>
  <dgm:cxnLst>
    <dgm:cxn modelId="{F7762B02-AB79-4D55-BD91-588F4FE9824E}" srcId="{00F9D95B-5C93-4F4F-9501-B5E4192D7B4B}" destId="{6F9F9FBC-7D4D-457C-A8EE-9963CBB425CA}" srcOrd="2" destOrd="0" parTransId="{97FDE07F-3DCC-49E3-AAD0-76153C4E31C6}" sibTransId="{514969BE-4342-4C98-BCC3-55856F34F594}"/>
    <dgm:cxn modelId="{42354519-655C-4FAC-9807-0BAA57966382}" srcId="{00F9D95B-5C93-4F4F-9501-B5E4192D7B4B}" destId="{844C30CB-58AE-476F-8D27-58782FF61329}" srcOrd="1" destOrd="0" parTransId="{B0C32283-57CD-43B5-BC03-4427377472DB}" sibTransId="{508CE042-6B1B-4D55-BD24-0D080A635848}"/>
    <dgm:cxn modelId="{EF03751C-AD5E-4BBE-803E-BA81760F8107}" type="presOf" srcId="{6F9F9FBC-7D4D-457C-A8EE-9963CBB425CA}" destId="{0B4171A0-6612-4AA0-9CA4-0AB90786D0DA}" srcOrd="0" destOrd="0" presId="urn:microsoft.com/office/officeart/2005/8/layout/hierarchy1"/>
    <dgm:cxn modelId="{A2CA601E-798F-4899-961F-6D08C130F789}" srcId="{00F9D95B-5C93-4F4F-9501-B5E4192D7B4B}" destId="{7E012166-E047-41CC-9952-D4571858D036}" srcOrd="0" destOrd="0" parTransId="{24586CEA-D3A7-4CA0-9A62-A3789F79E876}" sibTransId="{107CC7C1-5746-4CC0-9A97-8E81997B4E6F}"/>
    <dgm:cxn modelId="{2E406525-C228-4CA3-8BDB-9570F44977C8}" type="presOf" srcId="{844C30CB-58AE-476F-8D27-58782FF61329}" destId="{AC1A239B-6A38-4090-B689-1876DDB4494E}" srcOrd="0" destOrd="0" presId="urn:microsoft.com/office/officeart/2005/8/layout/hierarchy1"/>
    <dgm:cxn modelId="{6A112246-8971-4600-8017-EF55F1FEE222}" type="presOf" srcId="{00F9D95B-5C93-4F4F-9501-B5E4192D7B4B}" destId="{5709C54F-E621-4A60-A423-289FF15B3F1A}" srcOrd="0" destOrd="0" presId="urn:microsoft.com/office/officeart/2005/8/layout/hierarchy1"/>
    <dgm:cxn modelId="{CBB53EFC-7807-4499-AB24-5826CCB4E859}" type="presOf" srcId="{7E012166-E047-41CC-9952-D4571858D036}" destId="{3AFCB8EB-8079-4725-96D8-B317CCB6E0B1}" srcOrd="0" destOrd="0" presId="urn:microsoft.com/office/officeart/2005/8/layout/hierarchy1"/>
    <dgm:cxn modelId="{895D8703-610D-40B5-8F04-6D6873E7F71A}" type="presParOf" srcId="{5709C54F-E621-4A60-A423-289FF15B3F1A}" destId="{53B8B953-3776-427A-89A7-4FAA23DB9B37}" srcOrd="0" destOrd="0" presId="urn:microsoft.com/office/officeart/2005/8/layout/hierarchy1"/>
    <dgm:cxn modelId="{07744190-C553-484B-B92F-E7D96474D342}" type="presParOf" srcId="{53B8B953-3776-427A-89A7-4FAA23DB9B37}" destId="{967A1D72-F03A-4B9E-BF15-590A3EA6BC00}" srcOrd="0" destOrd="0" presId="urn:microsoft.com/office/officeart/2005/8/layout/hierarchy1"/>
    <dgm:cxn modelId="{66460FBF-50DD-4984-BF3A-767F4A628A98}" type="presParOf" srcId="{967A1D72-F03A-4B9E-BF15-590A3EA6BC00}" destId="{D9616CCC-C601-439B-94ED-52F03FBF35E6}" srcOrd="0" destOrd="0" presId="urn:microsoft.com/office/officeart/2005/8/layout/hierarchy1"/>
    <dgm:cxn modelId="{F70C4C42-5E58-4CE4-B3E3-DCE8A8EBC292}" type="presParOf" srcId="{967A1D72-F03A-4B9E-BF15-590A3EA6BC00}" destId="{3AFCB8EB-8079-4725-96D8-B317CCB6E0B1}" srcOrd="1" destOrd="0" presId="urn:microsoft.com/office/officeart/2005/8/layout/hierarchy1"/>
    <dgm:cxn modelId="{A71AF75A-2D2E-4C24-8C2E-85E01E259BDB}" type="presParOf" srcId="{53B8B953-3776-427A-89A7-4FAA23DB9B37}" destId="{33974DFB-DB4B-4794-AD7A-7E439B985791}" srcOrd="1" destOrd="0" presId="urn:microsoft.com/office/officeart/2005/8/layout/hierarchy1"/>
    <dgm:cxn modelId="{0E8CD22B-B4EE-4C5B-BC93-1DB20B2DB529}" type="presParOf" srcId="{5709C54F-E621-4A60-A423-289FF15B3F1A}" destId="{B4C3F67F-5EEF-4D2D-B50D-D613F961A252}" srcOrd="1" destOrd="0" presId="urn:microsoft.com/office/officeart/2005/8/layout/hierarchy1"/>
    <dgm:cxn modelId="{048E8F7F-2A9E-4071-B9A6-02ED181453F0}" type="presParOf" srcId="{B4C3F67F-5EEF-4D2D-B50D-D613F961A252}" destId="{F63E150B-75F9-4B73-A4FF-5670CB1025E7}" srcOrd="0" destOrd="0" presId="urn:microsoft.com/office/officeart/2005/8/layout/hierarchy1"/>
    <dgm:cxn modelId="{44B98F4C-3BF4-4F84-AD6A-4F45B7C9D91A}" type="presParOf" srcId="{F63E150B-75F9-4B73-A4FF-5670CB1025E7}" destId="{D248257B-18B6-47DB-B859-D21BB4995788}" srcOrd="0" destOrd="0" presId="urn:microsoft.com/office/officeart/2005/8/layout/hierarchy1"/>
    <dgm:cxn modelId="{D7F423B1-C6AE-4878-8D3A-63782A0349B5}" type="presParOf" srcId="{F63E150B-75F9-4B73-A4FF-5670CB1025E7}" destId="{AC1A239B-6A38-4090-B689-1876DDB4494E}" srcOrd="1" destOrd="0" presId="urn:microsoft.com/office/officeart/2005/8/layout/hierarchy1"/>
    <dgm:cxn modelId="{493FBD84-711F-4C9D-BE80-814D04648929}" type="presParOf" srcId="{B4C3F67F-5EEF-4D2D-B50D-D613F961A252}" destId="{A300001F-908A-4FEF-9934-5ED6AA83A429}" srcOrd="1" destOrd="0" presId="urn:microsoft.com/office/officeart/2005/8/layout/hierarchy1"/>
    <dgm:cxn modelId="{B1ABF14B-4A04-41C7-BAB6-8652842708A6}" type="presParOf" srcId="{5709C54F-E621-4A60-A423-289FF15B3F1A}" destId="{13D24FFC-0AAC-4BF4-A5ED-BBBCC765B5E4}" srcOrd="2" destOrd="0" presId="urn:microsoft.com/office/officeart/2005/8/layout/hierarchy1"/>
    <dgm:cxn modelId="{BC94F1AD-6FE6-417F-BFE6-91C0D8894A60}" type="presParOf" srcId="{13D24FFC-0AAC-4BF4-A5ED-BBBCC765B5E4}" destId="{D87CE8B1-4460-4148-B278-E1687193291D}" srcOrd="0" destOrd="0" presId="urn:microsoft.com/office/officeart/2005/8/layout/hierarchy1"/>
    <dgm:cxn modelId="{EF2BA666-5B84-420F-9D8F-B3838CC22FEA}" type="presParOf" srcId="{D87CE8B1-4460-4148-B278-E1687193291D}" destId="{A822F0EB-16DF-46BC-9881-5C2C4202CB78}" srcOrd="0" destOrd="0" presId="urn:microsoft.com/office/officeart/2005/8/layout/hierarchy1"/>
    <dgm:cxn modelId="{D2F6A315-9854-4A51-9E2D-0560C6F98F40}" type="presParOf" srcId="{D87CE8B1-4460-4148-B278-E1687193291D}" destId="{0B4171A0-6612-4AA0-9CA4-0AB90786D0DA}" srcOrd="1" destOrd="0" presId="urn:microsoft.com/office/officeart/2005/8/layout/hierarchy1"/>
    <dgm:cxn modelId="{0806C732-A75A-449A-B68D-EAF856FED6C6}" type="presParOf" srcId="{13D24FFC-0AAC-4BF4-A5ED-BBBCC765B5E4}" destId="{3F078756-6C53-4EFE-AAF6-53EEE18D53F1}"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AAB27B2-86DA-4C2C-AC59-23521A6CBA52}" type="doc">
      <dgm:prSet loTypeId="urn:microsoft.com/office/officeart/2018/5/layout/CenteredIconLabelDescriptionList" loCatId="icon" qsTypeId="urn:microsoft.com/office/officeart/2005/8/quickstyle/simple1" qsCatId="simple" csTypeId="urn:microsoft.com/office/officeart/2005/8/colors/accent1_2" csCatId="accent1" phldr="1"/>
      <dgm:spPr/>
      <dgm:t>
        <a:bodyPr/>
        <a:lstStyle/>
        <a:p>
          <a:endParaRPr lang="en-US"/>
        </a:p>
      </dgm:t>
    </dgm:pt>
    <dgm:pt modelId="{14173726-F3A3-4272-97B1-AAB5E72A6BFB}">
      <dgm:prSet/>
      <dgm:spPr/>
      <dgm:t>
        <a:bodyPr/>
        <a:lstStyle/>
        <a:p>
          <a:pPr>
            <a:lnSpc>
              <a:spcPct val="100000"/>
            </a:lnSpc>
            <a:defRPr b="1"/>
          </a:pPr>
          <a:r>
            <a:rPr lang="en-US"/>
            <a:t>R-CNN vs YOLO:</a:t>
          </a:r>
        </a:p>
      </dgm:t>
    </dgm:pt>
    <dgm:pt modelId="{6B881D9F-3682-4C8F-89AE-EC6D54B8993B}" type="parTrans" cxnId="{7EA5D7D8-3C2C-41D7-84A7-9948B22D8FA3}">
      <dgm:prSet/>
      <dgm:spPr/>
      <dgm:t>
        <a:bodyPr/>
        <a:lstStyle/>
        <a:p>
          <a:endParaRPr lang="en-US"/>
        </a:p>
      </dgm:t>
    </dgm:pt>
    <dgm:pt modelId="{FCC2FEF6-D714-44E9-AD53-BB3B98D54908}" type="sibTrans" cxnId="{7EA5D7D8-3C2C-41D7-84A7-9948B22D8FA3}">
      <dgm:prSet/>
      <dgm:spPr/>
      <dgm:t>
        <a:bodyPr/>
        <a:lstStyle/>
        <a:p>
          <a:endParaRPr lang="en-US"/>
        </a:p>
      </dgm:t>
    </dgm:pt>
    <dgm:pt modelId="{0C3F87DC-ADB6-40AE-922F-35E52890D4AC}">
      <dgm:prSet/>
      <dgm:spPr/>
      <dgm:t>
        <a:bodyPr/>
        <a:lstStyle/>
        <a:p>
          <a:pPr>
            <a:lnSpc>
              <a:spcPct val="100000"/>
            </a:lnSpc>
          </a:pPr>
          <a:r>
            <a:rPr lang="en-US" b="1"/>
            <a:t>R-CNN:</a:t>
          </a:r>
          <a:r>
            <a:rPr lang="en-US"/>
            <a:t> Accurate but slower due to multiple passes.</a:t>
          </a:r>
        </a:p>
      </dgm:t>
    </dgm:pt>
    <dgm:pt modelId="{9C1F20D3-884F-4C4E-A5E1-D0B9BA144731}" type="parTrans" cxnId="{4486DEEB-FF0C-460C-AE00-18B952616FFE}">
      <dgm:prSet/>
      <dgm:spPr/>
      <dgm:t>
        <a:bodyPr/>
        <a:lstStyle/>
        <a:p>
          <a:endParaRPr lang="en-US"/>
        </a:p>
      </dgm:t>
    </dgm:pt>
    <dgm:pt modelId="{8F43D187-BF87-402C-96E7-097E48FBC6B1}" type="sibTrans" cxnId="{4486DEEB-FF0C-460C-AE00-18B952616FFE}">
      <dgm:prSet/>
      <dgm:spPr/>
      <dgm:t>
        <a:bodyPr/>
        <a:lstStyle/>
        <a:p>
          <a:endParaRPr lang="en-US"/>
        </a:p>
      </dgm:t>
    </dgm:pt>
    <dgm:pt modelId="{50706E01-A31F-41EA-B4FF-0D56F9689908}">
      <dgm:prSet/>
      <dgm:spPr/>
      <dgm:t>
        <a:bodyPr/>
        <a:lstStyle/>
        <a:p>
          <a:pPr>
            <a:lnSpc>
              <a:spcPct val="100000"/>
            </a:lnSpc>
          </a:pPr>
          <a:r>
            <a:rPr lang="en-US" b="1"/>
            <a:t>YOLO:</a:t>
          </a:r>
          <a:r>
            <a:rPr lang="en-US"/>
            <a:t> Faster, ideal for real-time detection, but slightly less accurate on smaller objects.</a:t>
          </a:r>
        </a:p>
      </dgm:t>
    </dgm:pt>
    <dgm:pt modelId="{296A4EC6-5DE9-4221-8184-A873FFEC12BC}" type="parTrans" cxnId="{507C2264-5D2C-48B4-AB6E-480AC0507EF8}">
      <dgm:prSet/>
      <dgm:spPr/>
      <dgm:t>
        <a:bodyPr/>
        <a:lstStyle/>
        <a:p>
          <a:endParaRPr lang="en-US"/>
        </a:p>
      </dgm:t>
    </dgm:pt>
    <dgm:pt modelId="{47870677-01E0-4EAC-A3ED-0175CC7B8196}" type="sibTrans" cxnId="{507C2264-5D2C-48B4-AB6E-480AC0507EF8}">
      <dgm:prSet/>
      <dgm:spPr/>
      <dgm:t>
        <a:bodyPr/>
        <a:lstStyle/>
        <a:p>
          <a:endParaRPr lang="en-US"/>
        </a:p>
      </dgm:t>
    </dgm:pt>
    <dgm:pt modelId="{884C25FD-64CC-4005-AF5A-D484F4344B3A}">
      <dgm:prSet/>
      <dgm:spPr/>
      <dgm:t>
        <a:bodyPr/>
        <a:lstStyle/>
        <a:p>
          <a:pPr>
            <a:lnSpc>
              <a:spcPct val="100000"/>
            </a:lnSpc>
            <a:defRPr b="1"/>
          </a:pPr>
          <a:r>
            <a:rPr lang="en-US"/>
            <a:t>Other Techniques</a:t>
          </a:r>
        </a:p>
      </dgm:t>
    </dgm:pt>
    <dgm:pt modelId="{F7FDC153-4245-479C-87C0-79D65893ED25}" type="parTrans" cxnId="{FA3CFA72-DE4D-438E-9F03-69605C41FD13}">
      <dgm:prSet/>
      <dgm:spPr/>
      <dgm:t>
        <a:bodyPr/>
        <a:lstStyle/>
        <a:p>
          <a:endParaRPr lang="en-US"/>
        </a:p>
      </dgm:t>
    </dgm:pt>
    <dgm:pt modelId="{165C6D0E-7DE9-44B7-858C-0D580E8DBCE7}" type="sibTrans" cxnId="{FA3CFA72-DE4D-438E-9F03-69605C41FD13}">
      <dgm:prSet/>
      <dgm:spPr/>
      <dgm:t>
        <a:bodyPr/>
        <a:lstStyle/>
        <a:p>
          <a:endParaRPr lang="en-US"/>
        </a:p>
      </dgm:t>
    </dgm:pt>
    <dgm:pt modelId="{B9E863BB-C5B2-44A8-BE54-F1AB6702D7FE}">
      <dgm:prSet/>
      <dgm:spPr/>
      <dgm:t>
        <a:bodyPr/>
        <a:lstStyle/>
        <a:p>
          <a:pPr>
            <a:lnSpc>
              <a:spcPct val="100000"/>
            </a:lnSpc>
          </a:pPr>
          <a:r>
            <a:rPr lang="en-US" b="1"/>
            <a:t>SSD (Single Shot Multibox Detector):</a:t>
          </a:r>
          <a:r>
            <a:rPr lang="en-US"/>
            <a:t> A balance between YOLO and R-CNN in terms of speed and accuracy.</a:t>
          </a:r>
        </a:p>
      </dgm:t>
    </dgm:pt>
    <dgm:pt modelId="{FB41D9A7-D7E3-4783-83A6-F63A732CFA3D}" type="parTrans" cxnId="{C04382A9-FD21-41DF-8BA3-E1C20BF72934}">
      <dgm:prSet/>
      <dgm:spPr/>
      <dgm:t>
        <a:bodyPr/>
        <a:lstStyle/>
        <a:p>
          <a:endParaRPr lang="en-US"/>
        </a:p>
      </dgm:t>
    </dgm:pt>
    <dgm:pt modelId="{B82FEDD7-AEE0-4D92-A856-3907E4D7AC3E}" type="sibTrans" cxnId="{C04382A9-FD21-41DF-8BA3-E1C20BF72934}">
      <dgm:prSet/>
      <dgm:spPr/>
      <dgm:t>
        <a:bodyPr/>
        <a:lstStyle/>
        <a:p>
          <a:endParaRPr lang="en-US"/>
        </a:p>
      </dgm:t>
    </dgm:pt>
    <dgm:pt modelId="{0E53B241-77AB-468F-80AF-C58F20D19C37}">
      <dgm:prSet/>
      <dgm:spPr/>
      <dgm:t>
        <a:bodyPr/>
        <a:lstStyle/>
        <a:p>
          <a:pPr>
            <a:lnSpc>
              <a:spcPct val="100000"/>
            </a:lnSpc>
          </a:pPr>
          <a:r>
            <a:rPr lang="en-US" b="1"/>
            <a:t>Faster R-CNN:</a:t>
          </a:r>
          <a:r>
            <a:rPr lang="en-US"/>
            <a:t> Improved speed over R-CNN but still not as fast as YOLO.</a:t>
          </a:r>
        </a:p>
      </dgm:t>
    </dgm:pt>
    <dgm:pt modelId="{EC86F9DC-133C-461A-A5FB-5C55ADD365C5}" type="parTrans" cxnId="{6BA09BA4-6D1F-41B7-BC30-492248363D55}">
      <dgm:prSet/>
      <dgm:spPr/>
      <dgm:t>
        <a:bodyPr/>
        <a:lstStyle/>
        <a:p>
          <a:endParaRPr lang="en-US"/>
        </a:p>
      </dgm:t>
    </dgm:pt>
    <dgm:pt modelId="{DC984E3F-885E-48C9-92A2-4A6C3FE80E6C}" type="sibTrans" cxnId="{6BA09BA4-6D1F-41B7-BC30-492248363D55}">
      <dgm:prSet/>
      <dgm:spPr/>
      <dgm:t>
        <a:bodyPr/>
        <a:lstStyle/>
        <a:p>
          <a:endParaRPr lang="en-US"/>
        </a:p>
      </dgm:t>
    </dgm:pt>
    <dgm:pt modelId="{82D6A12B-CCF9-4BB4-BA6A-9CD666860D6F}">
      <dgm:prSet/>
      <dgm:spPr/>
      <dgm:t>
        <a:bodyPr/>
        <a:lstStyle/>
        <a:p>
          <a:pPr>
            <a:lnSpc>
              <a:spcPct val="100000"/>
            </a:lnSpc>
          </a:pPr>
          <a:r>
            <a:rPr lang="en-US" b="1"/>
            <a:t>Visual Examples:</a:t>
          </a:r>
          <a:r>
            <a:rPr lang="en-US"/>
            <a:t> Show a few images comparing detection outputs using different techniques</a:t>
          </a:r>
        </a:p>
      </dgm:t>
    </dgm:pt>
    <dgm:pt modelId="{065BDA93-D8A0-418E-BB49-BB122141E410}" type="parTrans" cxnId="{10F1E4EB-C76C-42BA-AB75-88BEB547AA80}">
      <dgm:prSet/>
      <dgm:spPr/>
      <dgm:t>
        <a:bodyPr/>
        <a:lstStyle/>
        <a:p>
          <a:endParaRPr lang="en-US"/>
        </a:p>
      </dgm:t>
    </dgm:pt>
    <dgm:pt modelId="{E109DE52-E7D5-4344-86DE-C06A7B280B1D}" type="sibTrans" cxnId="{10F1E4EB-C76C-42BA-AB75-88BEB547AA80}">
      <dgm:prSet/>
      <dgm:spPr/>
      <dgm:t>
        <a:bodyPr/>
        <a:lstStyle/>
        <a:p>
          <a:endParaRPr lang="en-US"/>
        </a:p>
      </dgm:t>
    </dgm:pt>
    <dgm:pt modelId="{FFBEB129-9E01-4340-BE76-A54F01BC92B9}" type="pres">
      <dgm:prSet presAssocID="{8AAB27B2-86DA-4C2C-AC59-23521A6CBA52}" presName="root" presStyleCnt="0">
        <dgm:presLayoutVars>
          <dgm:dir/>
          <dgm:resizeHandles val="exact"/>
        </dgm:presLayoutVars>
      </dgm:prSet>
      <dgm:spPr/>
    </dgm:pt>
    <dgm:pt modelId="{EFF20EA7-E7C0-4E50-B229-2D6BBED4E5AC}" type="pres">
      <dgm:prSet presAssocID="{14173726-F3A3-4272-97B1-AAB5E72A6BFB}" presName="compNode" presStyleCnt="0"/>
      <dgm:spPr/>
    </dgm:pt>
    <dgm:pt modelId="{733A53B9-0B17-40DF-BA05-4B196A81D54B}" type="pres">
      <dgm:prSet presAssocID="{14173726-F3A3-4272-97B1-AAB5E72A6BF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Television"/>
        </a:ext>
      </dgm:extLst>
    </dgm:pt>
    <dgm:pt modelId="{2ADB4247-1B5C-47A8-B7CB-606DAA768DD4}" type="pres">
      <dgm:prSet presAssocID="{14173726-F3A3-4272-97B1-AAB5E72A6BFB}" presName="iconSpace" presStyleCnt="0"/>
      <dgm:spPr/>
    </dgm:pt>
    <dgm:pt modelId="{E2B90C15-893B-4EDF-87FD-A973E8D379C3}" type="pres">
      <dgm:prSet presAssocID="{14173726-F3A3-4272-97B1-AAB5E72A6BFB}" presName="parTx" presStyleLbl="revTx" presStyleIdx="0" presStyleCnt="4">
        <dgm:presLayoutVars>
          <dgm:chMax val="0"/>
          <dgm:chPref val="0"/>
        </dgm:presLayoutVars>
      </dgm:prSet>
      <dgm:spPr/>
    </dgm:pt>
    <dgm:pt modelId="{BEFB1D5C-D1AC-456F-9D2A-DD61F8004749}" type="pres">
      <dgm:prSet presAssocID="{14173726-F3A3-4272-97B1-AAB5E72A6BFB}" presName="txSpace" presStyleCnt="0"/>
      <dgm:spPr/>
    </dgm:pt>
    <dgm:pt modelId="{7ABE4A07-F0D2-4D70-A531-007AF7F7811F}" type="pres">
      <dgm:prSet presAssocID="{14173726-F3A3-4272-97B1-AAB5E72A6BFB}" presName="desTx" presStyleLbl="revTx" presStyleIdx="1" presStyleCnt="4">
        <dgm:presLayoutVars/>
      </dgm:prSet>
      <dgm:spPr/>
    </dgm:pt>
    <dgm:pt modelId="{6113EDAC-A4C8-4E8B-9DDF-8E77851910BB}" type="pres">
      <dgm:prSet presAssocID="{FCC2FEF6-D714-44E9-AD53-BB3B98D54908}" presName="sibTrans" presStyleCnt="0"/>
      <dgm:spPr/>
    </dgm:pt>
    <dgm:pt modelId="{27117B6D-F513-4551-B137-1BD9CB5B4914}" type="pres">
      <dgm:prSet presAssocID="{884C25FD-64CC-4005-AF5A-D484F4344B3A}" presName="compNode" presStyleCnt="0"/>
      <dgm:spPr/>
    </dgm:pt>
    <dgm:pt modelId="{CBB6EA3C-9606-4D3C-B0FA-67B819E24236}" type="pres">
      <dgm:prSet presAssocID="{884C25FD-64CC-4005-AF5A-D484F4344B3A}"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rocessor"/>
        </a:ext>
      </dgm:extLst>
    </dgm:pt>
    <dgm:pt modelId="{E435C2AB-1BEA-4FE2-856D-246E27F8978C}" type="pres">
      <dgm:prSet presAssocID="{884C25FD-64CC-4005-AF5A-D484F4344B3A}" presName="iconSpace" presStyleCnt="0"/>
      <dgm:spPr/>
    </dgm:pt>
    <dgm:pt modelId="{21D68362-D386-4A6B-BE95-A3842A238AF4}" type="pres">
      <dgm:prSet presAssocID="{884C25FD-64CC-4005-AF5A-D484F4344B3A}" presName="parTx" presStyleLbl="revTx" presStyleIdx="2" presStyleCnt="4">
        <dgm:presLayoutVars>
          <dgm:chMax val="0"/>
          <dgm:chPref val="0"/>
        </dgm:presLayoutVars>
      </dgm:prSet>
      <dgm:spPr/>
    </dgm:pt>
    <dgm:pt modelId="{83AB3F26-821A-493E-B248-C5B383795A7B}" type="pres">
      <dgm:prSet presAssocID="{884C25FD-64CC-4005-AF5A-D484F4344B3A}" presName="txSpace" presStyleCnt="0"/>
      <dgm:spPr/>
    </dgm:pt>
    <dgm:pt modelId="{0210D679-52A1-4163-8519-EF3671D75922}" type="pres">
      <dgm:prSet presAssocID="{884C25FD-64CC-4005-AF5A-D484F4344B3A}" presName="desTx" presStyleLbl="revTx" presStyleIdx="3" presStyleCnt="4">
        <dgm:presLayoutVars/>
      </dgm:prSet>
      <dgm:spPr/>
    </dgm:pt>
  </dgm:ptLst>
  <dgm:cxnLst>
    <dgm:cxn modelId="{F80AE23E-05B4-44A6-9B3C-45EF302BA011}" type="presOf" srcId="{82D6A12B-CCF9-4BB4-BA6A-9CD666860D6F}" destId="{0210D679-52A1-4163-8519-EF3671D75922}" srcOrd="0" destOrd="2" presId="urn:microsoft.com/office/officeart/2018/5/layout/CenteredIconLabelDescriptionList"/>
    <dgm:cxn modelId="{C7A7AC43-3A33-40E2-819E-14EBBCEFDC9E}" type="presOf" srcId="{50706E01-A31F-41EA-B4FF-0D56F9689908}" destId="{7ABE4A07-F0D2-4D70-A531-007AF7F7811F}" srcOrd="0" destOrd="1" presId="urn:microsoft.com/office/officeart/2018/5/layout/CenteredIconLabelDescriptionList"/>
    <dgm:cxn modelId="{507C2264-5D2C-48B4-AB6E-480AC0507EF8}" srcId="{14173726-F3A3-4272-97B1-AAB5E72A6BFB}" destId="{50706E01-A31F-41EA-B4FF-0D56F9689908}" srcOrd="1" destOrd="0" parTransId="{296A4EC6-5DE9-4221-8184-A873FFEC12BC}" sibTransId="{47870677-01E0-4EAC-A3ED-0175CC7B8196}"/>
    <dgm:cxn modelId="{09BF144E-75A2-40A2-AA73-4398D355804F}" type="presOf" srcId="{0E53B241-77AB-468F-80AF-C58F20D19C37}" destId="{0210D679-52A1-4163-8519-EF3671D75922}" srcOrd="0" destOrd="1" presId="urn:microsoft.com/office/officeart/2018/5/layout/CenteredIconLabelDescriptionList"/>
    <dgm:cxn modelId="{FA3CFA72-DE4D-438E-9F03-69605C41FD13}" srcId="{8AAB27B2-86DA-4C2C-AC59-23521A6CBA52}" destId="{884C25FD-64CC-4005-AF5A-D484F4344B3A}" srcOrd="1" destOrd="0" parTransId="{F7FDC153-4245-479C-87C0-79D65893ED25}" sibTransId="{165C6D0E-7DE9-44B7-858C-0D580E8DBCE7}"/>
    <dgm:cxn modelId="{6F9B1E75-1159-4D0C-802A-D4019C911834}" type="presOf" srcId="{0C3F87DC-ADB6-40AE-922F-35E52890D4AC}" destId="{7ABE4A07-F0D2-4D70-A531-007AF7F7811F}" srcOrd="0" destOrd="0" presId="urn:microsoft.com/office/officeart/2018/5/layout/CenteredIconLabelDescriptionList"/>
    <dgm:cxn modelId="{6BA09BA4-6D1F-41B7-BC30-492248363D55}" srcId="{884C25FD-64CC-4005-AF5A-D484F4344B3A}" destId="{0E53B241-77AB-468F-80AF-C58F20D19C37}" srcOrd="1" destOrd="0" parTransId="{EC86F9DC-133C-461A-A5FB-5C55ADD365C5}" sibTransId="{DC984E3F-885E-48C9-92A2-4A6C3FE80E6C}"/>
    <dgm:cxn modelId="{A87BFBA6-2711-49E6-8F59-88A25E569BB3}" type="presOf" srcId="{884C25FD-64CC-4005-AF5A-D484F4344B3A}" destId="{21D68362-D386-4A6B-BE95-A3842A238AF4}" srcOrd="0" destOrd="0" presId="urn:microsoft.com/office/officeart/2018/5/layout/CenteredIconLabelDescriptionList"/>
    <dgm:cxn modelId="{C04382A9-FD21-41DF-8BA3-E1C20BF72934}" srcId="{884C25FD-64CC-4005-AF5A-D484F4344B3A}" destId="{B9E863BB-C5B2-44A8-BE54-F1AB6702D7FE}" srcOrd="0" destOrd="0" parTransId="{FB41D9A7-D7E3-4783-83A6-F63A732CFA3D}" sibTransId="{B82FEDD7-AEE0-4D92-A856-3907E4D7AC3E}"/>
    <dgm:cxn modelId="{7EA5D7D8-3C2C-41D7-84A7-9948B22D8FA3}" srcId="{8AAB27B2-86DA-4C2C-AC59-23521A6CBA52}" destId="{14173726-F3A3-4272-97B1-AAB5E72A6BFB}" srcOrd="0" destOrd="0" parTransId="{6B881D9F-3682-4C8F-89AE-EC6D54B8993B}" sibTransId="{FCC2FEF6-D714-44E9-AD53-BB3B98D54908}"/>
    <dgm:cxn modelId="{4486DEEB-FF0C-460C-AE00-18B952616FFE}" srcId="{14173726-F3A3-4272-97B1-AAB5E72A6BFB}" destId="{0C3F87DC-ADB6-40AE-922F-35E52890D4AC}" srcOrd="0" destOrd="0" parTransId="{9C1F20D3-884F-4C4E-A5E1-D0B9BA144731}" sibTransId="{8F43D187-BF87-402C-96E7-097E48FBC6B1}"/>
    <dgm:cxn modelId="{10F1E4EB-C76C-42BA-AB75-88BEB547AA80}" srcId="{884C25FD-64CC-4005-AF5A-D484F4344B3A}" destId="{82D6A12B-CCF9-4BB4-BA6A-9CD666860D6F}" srcOrd="2" destOrd="0" parTransId="{065BDA93-D8A0-418E-BB49-BB122141E410}" sibTransId="{E109DE52-E7D5-4344-86DE-C06A7B280B1D}"/>
    <dgm:cxn modelId="{7D46D9EC-2800-4E10-8963-AA1CC0D373EA}" type="presOf" srcId="{B9E863BB-C5B2-44A8-BE54-F1AB6702D7FE}" destId="{0210D679-52A1-4163-8519-EF3671D75922}" srcOrd="0" destOrd="0" presId="urn:microsoft.com/office/officeart/2018/5/layout/CenteredIconLabelDescriptionList"/>
    <dgm:cxn modelId="{89C8FEF0-3D31-4314-8E07-E17BEC508E8E}" type="presOf" srcId="{14173726-F3A3-4272-97B1-AAB5E72A6BFB}" destId="{E2B90C15-893B-4EDF-87FD-A973E8D379C3}" srcOrd="0" destOrd="0" presId="urn:microsoft.com/office/officeart/2018/5/layout/CenteredIconLabelDescriptionList"/>
    <dgm:cxn modelId="{FAB854F7-6D4F-4778-96D1-C5F584031413}" type="presOf" srcId="{8AAB27B2-86DA-4C2C-AC59-23521A6CBA52}" destId="{FFBEB129-9E01-4340-BE76-A54F01BC92B9}" srcOrd="0" destOrd="0" presId="urn:microsoft.com/office/officeart/2018/5/layout/CenteredIconLabelDescriptionList"/>
    <dgm:cxn modelId="{35EF4DF8-F5B2-4F3C-A3D3-68B49799C8EF}" type="presParOf" srcId="{FFBEB129-9E01-4340-BE76-A54F01BC92B9}" destId="{EFF20EA7-E7C0-4E50-B229-2D6BBED4E5AC}" srcOrd="0" destOrd="0" presId="urn:microsoft.com/office/officeart/2018/5/layout/CenteredIconLabelDescriptionList"/>
    <dgm:cxn modelId="{8B648D33-71A1-4C4A-B2F5-6857E6580EC4}" type="presParOf" srcId="{EFF20EA7-E7C0-4E50-B229-2D6BBED4E5AC}" destId="{733A53B9-0B17-40DF-BA05-4B196A81D54B}" srcOrd="0" destOrd="0" presId="urn:microsoft.com/office/officeart/2018/5/layout/CenteredIconLabelDescriptionList"/>
    <dgm:cxn modelId="{7BB8AEFA-76E4-4781-BEB1-6C9E6CE7DFE0}" type="presParOf" srcId="{EFF20EA7-E7C0-4E50-B229-2D6BBED4E5AC}" destId="{2ADB4247-1B5C-47A8-B7CB-606DAA768DD4}" srcOrd="1" destOrd="0" presId="urn:microsoft.com/office/officeart/2018/5/layout/CenteredIconLabelDescriptionList"/>
    <dgm:cxn modelId="{41FFD28E-4CA7-4F68-9E3C-A64541C65CA8}" type="presParOf" srcId="{EFF20EA7-E7C0-4E50-B229-2D6BBED4E5AC}" destId="{E2B90C15-893B-4EDF-87FD-A973E8D379C3}" srcOrd="2" destOrd="0" presId="urn:microsoft.com/office/officeart/2018/5/layout/CenteredIconLabelDescriptionList"/>
    <dgm:cxn modelId="{8104049F-BD8A-4BD1-B917-AB7FF9D5533B}" type="presParOf" srcId="{EFF20EA7-E7C0-4E50-B229-2D6BBED4E5AC}" destId="{BEFB1D5C-D1AC-456F-9D2A-DD61F8004749}" srcOrd="3" destOrd="0" presId="urn:microsoft.com/office/officeart/2018/5/layout/CenteredIconLabelDescriptionList"/>
    <dgm:cxn modelId="{B4074782-9AA9-4FFD-AE4C-4E1B8433BED3}" type="presParOf" srcId="{EFF20EA7-E7C0-4E50-B229-2D6BBED4E5AC}" destId="{7ABE4A07-F0D2-4D70-A531-007AF7F7811F}" srcOrd="4" destOrd="0" presId="urn:microsoft.com/office/officeart/2018/5/layout/CenteredIconLabelDescriptionList"/>
    <dgm:cxn modelId="{E27FC30C-C9E4-4DF5-ACBE-8E15007CB93D}" type="presParOf" srcId="{FFBEB129-9E01-4340-BE76-A54F01BC92B9}" destId="{6113EDAC-A4C8-4E8B-9DDF-8E77851910BB}" srcOrd="1" destOrd="0" presId="urn:microsoft.com/office/officeart/2018/5/layout/CenteredIconLabelDescriptionList"/>
    <dgm:cxn modelId="{95953B27-B7BE-4B66-8474-950E60F24C88}" type="presParOf" srcId="{FFBEB129-9E01-4340-BE76-A54F01BC92B9}" destId="{27117B6D-F513-4551-B137-1BD9CB5B4914}" srcOrd="2" destOrd="0" presId="urn:microsoft.com/office/officeart/2018/5/layout/CenteredIconLabelDescriptionList"/>
    <dgm:cxn modelId="{490C3CEC-E063-4E93-A8AC-DC6B30FA1710}" type="presParOf" srcId="{27117B6D-F513-4551-B137-1BD9CB5B4914}" destId="{CBB6EA3C-9606-4D3C-B0FA-67B819E24236}" srcOrd="0" destOrd="0" presId="urn:microsoft.com/office/officeart/2018/5/layout/CenteredIconLabelDescriptionList"/>
    <dgm:cxn modelId="{5F14EAA2-160E-496F-A6B1-C4A9270BF426}" type="presParOf" srcId="{27117B6D-F513-4551-B137-1BD9CB5B4914}" destId="{E435C2AB-1BEA-4FE2-856D-246E27F8978C}" srcOrd="1" destOrd="0" presId="urn:microsoft.com/office/officeart/2018/5/layout/CenteredIconLabelDescriptionList"/>
    <dgm:cxn modelId="{F54C6903-FECB-4F01-A50D-DA693198BD01}" type="presParOf" srcId="{27117B6D-F513-4551-B137-1BD9CB5B4914}" destId="{21D68362-D386-4A6B-BE95-A3842A238AF4}" srcOrd="2" destOrd="0" presId="urn:microsoft.com/office/officeart/2018/5/layout/CenteredIconLabelDescriptionList"/>
    <dgm:cxn modelId="{84FCC22C-4B82-438A-A793-700DBD338F4A}" type="presParOf" srcId="{27117B6D-F513-4551-B137-1BD9CB5B4914}" destId="{83AB3F26-821A-493E-B248-C5B383795A7B}" srcOrd="3" destOrd="0" presId="urn:microsoft.com/office/officeart/2018/5/layout/CenteredIconLabelDescriptionList"/>
    <dgm:cxn modelId="{F867D460-B313-46DA-9C7A-C4B545206B9D}" type="presParOf" srcId="{27117B6D-F513-4551-B137-1BD9CB5B4914}" destId="{0210D679-52A1-4163-8519-EF3671D75922}"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673E7B4-8671-4532-94A8-7BA7E30281FB}"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A365A59F-A52F-490A-957D-A453D4278C6A}">
      <dgm:prSet/>
      <dgm:spPr/>
      <dgm:t>
        <a:bodyPr/>
        <a:lstStyle/>
        <a:p>
          <a:pPr>
            <a:lnSpc>
              <a:spcPct val="100000"/>
            </a:lnSpc>
          </a:pPr>
          <a:r>
            <a:rPr lang="en-US"/>
            <a:t>YOLOv8 is from the YOLO family of models and was released on January 10, 2023</a:t>
          </a:r>
        </a:p>
      </dgm:t>
    </dgm:pt>
    <dgm:pt modelId="{67F699A8-8D9E-42BA-A372-3F2559B79E93}" type="parTrans" cxnId="{D5AF7182-BA7C-4CA9-89E0-02B809D7775D}">
      <dgm:prSet/>
      <dgm:spPr/>
      <dgm:t>
        <a:bodyPr/>
        <a:lstStyle/>
        <a:p>
          <a:endParaRPr lang="en-US"/>
        </a:p>
      </dgm:t>
    </dgm:pt>
    <dgm:pt modelId="{C899477F-E1A9-4933-A498-A5BF88A377DE}" type="sibTrans" cxnId="{D5AF7182-BA7C-4CA9-89E0-02B809D7775D}">
      <dgm:prSet/>
      <dgm:spPr/>
      <dgm:t>
        <a:bodyPr/>
        <a:lstStyle/>
        <a:p>
          <a:endParaRPr lang="en-US"/>
        </a:p>
      </dgm:t>
    </dgm:pt>
    <dgm:pt modelId="{401CE122-9256-4E82-9734-2E271E6B22D9}">
      <dgm:prSet/>
      <dgm:spPr/>
      <dgm:t>
        <a:bodyPr/>
        <a:lstStyle/>
        <a:p>
          <a:pPr>
            <a:lnSpc>
              <a:spcPct val="100000"/>
            </a:lnSpc>
          </a:pPr>
          <a:r>
            <a:rPr lang="en-US"/>
            <a:t>YOLOv8 is the latest iteration in the YOLO series of real-time object detectors, offering cutting-edge performance in terms of accuracy and speed. </a:t>
          </a:r>
        </a:p>
      </dgm:t>
    </dgm:pt>
    <dgm:pt modelId="{1527C8A8-466D-4579-98B9-32A4B4157B30}" type="parTrans" cxnId="{BA734EE8-4F32-4F62-BD7F-4784D9602660}">
      <dgm:prSet/>
      <dgm:spPr/>
      <dgm:t>
        <a:bodyPr/>
        <a:lstStyle/>
        <a:p>
          <a:endParaRPr lang="en-US"/>
        </a:p>
      </dgm:t>
    </dgm:pt>
    <dgm:pt modelId="{3B9DC2D3-F249-4CF7-B041-EEFE777B063F}" type="sibTrans" cxnId="{BA734EE8-4F32-4F62-BD7F-4784D9602660}">
      <dgm:prSet/>
      <dgm:spPr/>
      <dgm:t>
        <a:bodyPr/>
        <a:lstStyle/>
        <a:p>
          <a:endParaRPr lang="en-US"/>
        </a:p>
      </dgm:t>
    </dgm:pt>
    <dgm:pt modelId="{34896AA8-389E-45B0-AA12-AB236099E4FF}">
      <dgm:prSet/>
      <dgm:spPr/>
      <dgm:t>
        <a:bodyPr/>
        <a:lstStyle/>
        <a:p>
          <a:pPr>
            <a:lnSpc>
              <a:spcPct val="100000"/>
            </a:lnSpc>
          </a:pPr>
          <a:r>
            <a:rPr lang="en-US"/>
            <a:t>Building upon the advancements of previous YOLO versions, YOLOv8 introduces new features and optimizations that make it an ideal choice for various object detection tasks in a wide range of applications.</a:t>
          </a:r>
        </a:p>
      </dgm:t>
    </dgm:pt>
    <dgm:pt modelId="{11CC1732-CA1F-42B6-965C-6B8C253E4868}" type="parTrans" cxnId="{6FD41E70-A6B5-44D0-9834-5EFBBC6FB4B7}">
      <dgm:prSet/>
      <dgm:spPr/>
      <dgm:t>
        <a:bodyPr/>
        <a:lstStyle/>
        <a:p>
          <a:endParaRPr lang="en-US"/>
        </a:p>
      </dgm:t>
    </dgm:pt>
    <dgm:pt modelId="{E376AE8C-64F6-40EB-A56F-013E44EDF248}" type="sibTrans" cxnId="{6FD41E70-A6B5-44D0-9834-5EFBBC6FB4B7}">
      <dgm:prSet/>
      <dgm:spPr/>
      <dgm:t>
        <a:bodyPr/>
        <a:lstStyle/>
        <a:p>
          <a:endParaRPr lang="en-US"/>
        </a:p>
      </dgm:t>
    </dgm:pt>
    <dgm:pt modelId="{3D28BC28-DA15-4F4D-AD61-8FCC39D12CDD}" type="pres">
      <dgm:prSet presAssocID="{1673E7B4-8671-4532-94A8-7BA7E30281FB}" presName="root" presStyleCnt="0">
        <dgm:presLayoutVars>
          <dgm:dir/>
          <dgm:resizeHandles val="exact"/>
        </dgm:presLayoutVars>
      </dgm:prSet>
      <dgm:spPr/>
    </dgm:pt>
    <dgm:pt modelId="{4120EB05-78DF-479E-AE8A-450A7998FE46}" type="pres">
      <dgm:prSet presAssocID="{A365A59F-A52F-490A-957D-A453D4278C6A}" presName="compNode" presStyleCnt="0"/>
      <dgm:spPr/>
    </dgm:pt>
    <dgm:pt modelId="{E160BDCE-3D2B-451B-B0E0-404EB00629E3}" type="pres">
      <dgm:prSet presAssocID="{A365A59F-A52F-490A-957D-A453D4278C6A}" presName="bgRect" presStyleLbl="bgShp" presStyleIdx="0" presStyleCnt="3"/>
      <dgm:spPr/>
    </dgm:pt>
    <dgm:pt modelId="{813A7D8A-2CB0-4D34-A9A5-992C20D92DB7}" type="pres">
      <dgm:prSet presAssocID="{A365A59F-A52F-490A-957D-A453D4278C6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oon Viewing Ceremony"/>
        </a:ext>
      </dgm:extLst>
    </dgm:pt>
    <dgm:pt modelId="{F68BD8F3-F4AF-431E-B1D5-2C1A20B6F50D}" type="pres">
      <dgm:prSet presAssocID="{A365A59F-A52F-490A-957D-A453D4278C6A}" presName="spaceRect" presStyleCnt="0"/>
      <dgm:spPr/>
    </dgm:pt>
    <dgm:pt modelId="{F8592A42-1AA2-474D-B751-C280704672F1}" type="pres">
      <dgm:prSet presAssocID="{A365A59F-A52F-490A-957D-A453D4278C6A}" presName="parTx" presStyleLbl="revTx" presStyleIdx="0" presStyleCnt="3">
        <dgm:presLayoutVars>
          <dgm:chMax val="0"/>
          <dgm:chPref val="0"/>
        </dgm:presLayoutVars>
      </dgm:prSet>
      <dgm:spPr/>
    </dgm:pt>
    <dgm:pt modelId="{5FF1304B-25C5-40C4-A007-CCB3A7B6A724}" type="pres">
      <dgm:prSet presAssocID="{C899477F-E1A9-4933-A498-A5BF88A377DE}" presName="sibTrans" presStyleCnt="0"/>
      <dgm:spPr/>
    </dgm:pt>
    <dgm:pt modelId="{2E045725-E528-4C36-9971-36FBD5DC5B2D}" type="pres">
      <dgm:prSet presAssocID="{401CE122-9256-4E82-9734-2E271E6B22D9}" presName="compNode" presStyleCnt="0"/>
      <dgm:spPr/>
    </dgm:pt>
    <dgm:pt modelId="{65C88BF1-FD30-4582-8452-656AEA8ECFB7}" type="pres">
      <dgm:prSet presAssocID="{401CE122-9256-4E82-9734-2E271E6B22D9}" presName="bgRect" presStyleLbl="bgShp" presStyleIdx="1" presStyleCnt="3"/>
      <dgm:spPr/>
    </dgm:pt>
    <dgm:pt modelId="{BE6B3803-A0E9-44C3-AAAD-EB4943169EBF}" type="pres">
      <dgm:prSet presAssocID="{401CE122-9256-4E82-9734-2E271E6B22D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peed Bump"/>
        </a:ext>
      </dgm:extLst>
    </dgm:pt>
    <dgm:pt modelId="{54C6007F-9B19-483B-BD18-5D577242EB6F}" type="pres">
      <dgm:prSet presAssocID="{401CE122-9256-4E82-9734-2E271E6B22D9}" presName="spaceRect" presStyleCnt="0"/>
      <dgm:spPr/>
    </dgm:pt>
    <dgm:pt modelId="{02B55D0C-24C8-43BC-8E0F-8AB5FB78584E}" type="pres">
      <dgm:prSet presAssocID="{401CE122-9256-4E82-9734-2E271E6B22D9}" presName="parTx" presStyleLbl="revTx" presStyleIdx="1" presStyleCnt="3">
        <dgm:presLayoutVars>
          <dgm:chMax val="0"/>
          <dgm:chPref val="0"/>
        </dgm:presLayoutVars>
      </dgm:prSet>
      <dgm:spPr/>
    </dgm:pt>
    <dgm:pt modelId="{1A66291A-E3DA-424E-84AC-9C05D6253F57}" type="pres">
      <dgm:prSet presAssocID="{3B9DC2D3-F249-4CF7-B041-EEFE777B063F}" presName="sibTrans" presStyleCnt="0"/>
      <dgm:spPr/>
    </dgm:pt>
    <dgm:pt modelId="{4C2ECCF5-2955-40DC-AB98-BA9B83EE7708}" type="pres">
      <dgm:prSet presAssocID="{34896AA8-389E-45B0-AA12-AB236099E4FF}" presName="compNode" presStyleCnt="0"/>
      <dgm:spPr/>
    </dgm:pt>
    <dgm:pt modelId="{C4920E78-D05D-460C-95DA-0C6911645957}" type="pres">
      <dgm:prSet presAssocID="{34896AA8-389E-45B0-AA12-AB236099E4FF}" presName="bgRect" presStyleLbl="bgShp" presStyleIdx="2" presStyleCnt="3"/>
      <dgm:spPr/>
    </dgm:pt>
    <dgm:pt modelId="{C194E89B-9731-424E-AC66-CADF4BD8553A}" type="pres">
      <dgm:prSet presAssocID="{34896AA8-389E-45B0-AA12-AB236099E4F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rocessor"/>
        </a:ext>
      </dgm:extLst>
    </dgm:pt>
    <dgm:pt modelId="{6CD178CA-24F3-4F82-B0D5-503B71C1A703}" type="pres">
      <dgm:prSet presAssocID="{34896AA8-389E-45B0-AA12-AB236099E4FF}" presName="spaceRect" presStyleCnt="0"/>
      <dgm:spPr/>
    </dgm:pt>
    <dgm:pt modelId="{607B3C8A-4435-488A-92E6-B56B63BE0C5A}" type="pres">
      <dgm:prSet presAssocID="{34896AA8-389E-45B0-AA12-AB236099E4FF}" presName="parTx" presStyleLbl="revTx" presStyleIdx="2" presStyleCnt="3">
        <dgm:presLayoutVars>
          <dgm:chMax val="0"/>
          <dgm:chPref val="0"/>
        </dgm:presLayoutVars>
      </dgm:prSet>
      <dgm:spPr/>
    </dgm:pt>
  </dgm:ptLst>
  <dgm:cxnLst>
    <dgm:cxn modelId="{62FDD32F-DFCC-410D-9715-081D38E85BDC}" type="presOf" srcId="{34896AA8-389E-45B0-AA12-AB236099E4FF}" destId="{607B3C8A-4435-488A-92E6-B56B63BE0C5A}" srcOrd="0" destOrd="0" presId="urn:microsoft.com/office/officeart/2018/2/layout/IconVerticalSolidList"/>
    <dgm:cxn modelId="{6FD41E70-A6B5-44D0-9834-5EFBBC6FB4B7}" srcId="{1673E7B4-8671-4532-94A8-7BA7E30281FB}" destId="{34896AA8-389E-45B0-AA12-AB236099E4FF}" srcOrd="2" destOrd="0" parTransId="{11CC1732-CA1F-42B6-965C-6B8C253E4868}" sibTransId="{E376AE8C-64F6-40EB-A56F-013E44EDF248}"/>
    <dgm:cxn modelId="{E952C37A-B8B1-4E79-BDFC-CDAAA4EE9D4A}" type="presOf" srcId="{401CE122-9256-4E82-9734-2E271E6B22D9}" destId="{02B55D0C-24C8-43BC-8E0F-8AB5FB78584E}" srcOrd="0" destOrd="0" presId="urn:microsoft.com/office/officeart/2018/2/layout/IconVerticalSolidList"/>
    <dgm:cxn modelId="{D5AF7182-BA7C-4CA9-89E0-02B809D7775D}" srcId="{1673E7B4-8671-4532-94A8-7BA7E30281FB}" destId="{A365A59F-A52F-490A-957D-A453D4278C6A}" srcOrd="0" destOrd="0" parTransId="{67F699A8-8D9E-42BA-A372-3F2559B79E93}" sibTransId="{C899477F-E1A9-4933-A498-A5BF88A377DE}"/>
    <dgm:cxn modelId="{D61290A1-637C-4FE5-87FE-351826AFABB3}" type="presOf" srcId="{1673E7B4-8671-4532-94A8-7BA7E30281FB}" destId="{3D28BC28-DA15-4F4D-AD61-8FCC39D12CDD}" srcOrd="0" destOrd="0" presId="urn:microsoft.com/office/officeart/2018/2/layout/IconVerticalSolidList"/>
    <dgm:cxn modelId="{02B2E6B2-8E6A-4785-9462-066072FE60D2}" type="presOf" srcId="{A365A59F-A52F-490A-957D-A453D4278C6A}" destId="{F8592A42-1AA2-474D-B751-C280704672F1}" srcOrd="0" destOrd="0" presId="urn:microsoft.com/office/officeart/2018/2/layout/IconVerticalSolidList"/>
    <dgm:cxn modelId="{BA734EE8-4F32-4F62-BD7F-4784D9602660}" srcId="{1673E7B4-8671-4532-94A8-7BA7E30281FB}" destId="{401CE122-9256-4E82-9734-2E271E6B22D9}" srcOrd="1" destOrd="0" parTransId="{1527C8A8-466D-4579-98B9-32A4B4157B30}" sibTransId="{3B9DC2D3-F249-4CF7-B041-EEFE777B063F}"/>
    <dgm:cxn modelId="{B4732EC2-7075-40DD-97C5-2708D4AD6944}" type="presParOf" srcId="{3D28BC28-DA15-4F4D-AD61-8FCC39D12CDD}" destId="{4120EB05-78DF-479E-AE8A-450A7998FE46}" srcOrd="0" destOrd="0" presId="urn:microsoft.com/office/officeart/2018/2/layout/IconVerticalSolidList"/>
    <dgm:cxn modelId="{7029F58F-7014-4BCB-B8B0-D7E8BEF338DF}" type="presParOf" srcId="{4120EB05-78DF-479E-AE8A-450A7998FE46}" destId="{E160BDCE-3D2B-451B-B0E0-404EB00629E3}" srcOrd="0" destOrd="0" presId="urn:microsoft.com/office/officeart/2018/2/layout/IconVerticalSolidList"/>
    <dgm:cxn modelId="{28BCBAA3-A239-41D7-9329-FDCE076FA31C}" type="presParOf" srcId="{4120EB05-78DF-479E-AE8A-450A7998FE46}" destId="{813A7D8A-2CB0-4D34-A9A5-992C20D92DB7}" srcOrd="1" destOrd="0" presId="urn:microsoft.com/office/officeart/2018/2/layout/IconVerticalSolidList"/>
    <dgm:cxn modelId="{78325132-6D83-46AE-9832-E8AC4CE913DA}" type="presParOf" srcId="{4120EB05-78DF-479E-AE8A-450A7998FE46}" destId="{F68BD8F3-F4AF-431E-B1D5-2C1A20B6F50D}" srcOrd="2" destOrd="0" presId="urn:microsoft.com/office/officeart/2018/2/layout/IconVerticalSolidList"/>
    <dgm:cxn modelId="{8A21E8F0-49FC-4433-BCA4-51AB9147394D}" type="presParOf" srcId="{4120EB05-78DF-479E-AE8A-450A7998FE46}" destId="{F8592A42-1AA2-474D-B751-C280704672F1}" srcOrd="3" destOrd="0" presId="urn:microsoft.com/office/officeart/2018/2/layout/IconVerticalSolidList"/>
    <dgm:cxn modelId="{239A4013-BE3A-41D8-A2E0-A0166D05DD60}" type="presParOf" srcId="{3D28BC28-DA15-4F4D-AD61-8FCC39D12CDD}" destId="{5FF1304B-25C5-40C4-A007-CCB3A7B6A724}" srcOrd="1" destOrd="0" presId="urn:microsoft.com/office/officeart/2018/2/layout/IconVerticalSolidList"/>
    <dgm:cxn modelId="{048BB6E3-B732-40DF-9594-93C22D37902E}" type="presParOf" srcId="{3D28BC28-DA15-4F4D-AD61-8FCC39D12CDD}" destId="{2E045725-E528-4C36-9971-36FBD5DC5B2D}" srcOrd="2" destOrd="0" presId="urn:microsoft.com/office/officeart/2018/2/layout/IconVerticalSolidList"/>
    <dgm:cxn modelId="{AC1FC421-0038-4617-ACE6-9ED050A0934E}" type="presParOf" srcId="{2E045725-E528-4C36-9971-36FBD5DC5B2D}" destId="{65C88BF1-FD30-4582-8452-656AEA8ECFB7}" srcOrd="0" destOrd="0" presId="urn:microsoft.com/office/officeart/2018/2/layout/IconVerticalSolidList"/>
    <dgm:cxn modelId="{F914C089-86EB-4B99-858F-E56876F49555}" type="presParOf" srcId="{2E045725-E528-4C36-9971-36FBD5DC5B2D}" destId="{BE6B3803-A0E9-44C3-AAAD-EB4943169EBF}" srcOrd="1" destOrd="0" presId="urn:microsoft.com/office/officeart/2018/2/layout/IconVerticalSolidList"/>
    <dgm:cxn modelId="{A92F23A9-ED2A-463B-B09A-23FE581CBD23}" type="presParOf" srcId="{2E045725-E528-4C36-9971-36FBD5DC5B2D}" destId="{54C6007F-9B19-483B-BD18-5D577242EB6F}" srcOrd="2" destOrd="0" presId="urn:microsoft.com/office/officeart/2018/2/layout/IconVerticalSolidList"/>
    <dgm:cxn modelId="{A09435D8-0912-47C0-96B7-DD1465F388BC}" type="presParOf" srcId="{2E045725-E528-4C36-9971-36FBD5DC5B2D}" destId="{02B55D0C-24C8-43BC-8E0F-8AB5FB78584E}" srcOrd="3" destOrd="0" presId="urn:microsoft.com/office/officeart/2018/2/layout/IconVerticalSolidList"/>
    <dgm:cxn modelId="{830F3CA0-471A-4A51-BD06-0912EC8E6C49}" type="presParOf" srcId="{3D28BC28-DA15-4F4D-AD61-8FCC39D12CDD}" destId="{1A66291A-E3DA-424E-84AC-9C05D6253F57}" srcOrd="3" destOrd="0" presId="urn:microsoft.com/office/officeart/2018/2/layout/IconVerticalSolidList"/>
    <dgm:cxn modelId="{6A00B786-2ABD-4B4C-8E07-372B313F262B}" type="presParOf" srcId="{3D28BC28-DA15-4F4D-AD61-8FCC39D12CDD}" destId="{4C2ECCF5-2955-40DC-AB98-BA9B83EE7708}" srcOrd="4" destOrd="0" presId="urn:microsoft.com/office/officeart/2018/2/layout/IconVerticalSolidList"/>
    <dgm:cxn modelId="{AC098FB1-BE3E-4A7C-A410-5C0BF02DAA66}" type="presParOf" srcId="{4C2ECCF5-2955-40DC-AB98-BA9B83EE7708}" destId="{C4920E78-D05D-460C-95DA-0C6911645957}" srcOrd="0" destOrd="0" presId="urn:microsoft.com/office/officeart/2018/2/layout/IconVerticalSolidList"/>
    <dgm:cxn modelId="{6120E843-EDC7-4EED-97F8-356372E32867}" type="presParOf" srcId="{4C2ECCF5-2955-40DC-AB98-BA9B83EE7708}" destId="{C194E89B-9731-424E-AC66-CADF4BD8553A}" srcOrd="1" destOrd="0" presId="urn:microsoft.com/office/officeart/2018/2/layout/IconVerticalSolidList"/>
    <dgm:cxn modelId="{C7BBB164-B213-4FF4-B5A9-905E90AEDD85}" type="presParOf" srcId="{4C2ECCF5-2955-40DC-AB98-BA9B83EE7708}" destId="{6CD178CA-24F3-4F82-B0D5-503B71C1A703}" srcOrd="2" destOrd="0" presId="urn:microsoft.com/office/officeart/2018/2/layout/IconVerticalSolidList"/>
    <dgm:cxn modelId="{D1DBCFE6-C97D-408A-96B0-496EC3CBFD33}" type="presParOf" srcId="{4C2ECCF5-2955-40DC-AB98-BA9B83EE7708}" destId="{607B3C8A-4435-488A-92E6-B56B63BE0C5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A0BBBC6-7D8F-403E-A106-72B3667B8F91}"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7C243867-F655-469C-AE93-55F117FF4C6E}">
      <dgm:prSet/>
      <dgm:spPr/>
      <dgm:t>
        <a:bodyPr/>
        <a:lstStyle/>
        <a:p>
          <a:r>
            <a:rPr lang="en-US" b="1"/>
            <a:t>Advanced Backbone and Neck Architectures:</a:t>
          </a:r>
          <a:r>
            <a:rPr lang="en-US"/>
            <a:t> YOLOv8 employs state-of-the-art backbone and neck architectures, resulting in improved feature extraction and object detection performance.</a:t>
          </a:r>
        </a:p>
      </dgm:t>
    </dgm:pt>
    <dgm:pt modelId="{FDE6805B-BA00-48EB-A7D0-FFF1A775C564}" type="parTrans" cxnId="{2BD7B019-7D32-451F-A215-55CA76C389A7}">
      <dgm:prSet/>
      <dgm:spPr/>
      <dgm:t>
        <a:bodyPr/>
        <a:lstStyle/>
        <a:p>
          <a:endParaRPr lang="en-US"/>
        </a:p>
      </dgm:t>
    </dgm:pt>
    <dgm:pt modelId="{592FF031-D21D-448E-B747-17E6C66CBD20}" type="sibTrans" cxnId="{2BD7B019-7D32-451F-A215-55CA76C389A7}">
      <dgm:prSet/>
      <dgm:spPr/>
      <dgm:t>
        <a:bodyPr/>
        <a:lstStyle/>
        <a:p>
          <a:endParaRPr lang="en-US"/>
        </a:p>
      </dgm:t>
    </dgm:pt>
    <dgm:pt modelId="{2B62EDB4-4AB2-423F-9CAD-F8110F7F283C}">
      <dgm:prSet/>
      <dgm:spPr/>
      <dgm:t>
        <a:bodyPr/>
        <a:lstStyle/>
        <a:p>
          <a:r>
            <a:rPr lang="en-US" b="1"/>
            <a:t>Anchor-free Split Ultralytics Head:</a:t>
          </a:r>
          <a:r>
            <a:rPr lang="en-US"/>
            <a:t> YOLOv8 adopts an anchor-free split Ultralytics head, which contributes to better accuracy and a more efficient detection process compared to anchor-based approaches.</a:t>
          </a:r>
        </a:p>
      </dgm:t>
    </dgm:pt>
    <dgm:pt modelId="{3D8743E9-D07A-43C3-B2A4-A20FBF92E7A1}" type="parTrans" cxnId="{342C0067-7190-44AF-99ED-FA0E91E475DD}">
      <dgm:prSet/>
      <dgm:spPr/>
      <dgm:t>
        <a:bodyPr/>
        <a:lstStyle/>
        <a:p>
          <a:endParaRPr lang="en-US"/>
        </a:p>
      </dgm:t>
    </dgm:pt>
    <dgm:pt modelId="{61764C9F-7A76-4F0E-A735-CF9927B1A4A9}" type="sibTrans" cxnId="{342C0067-7190-44AF-99ED-FA0E91E475DD}">
      <dgm:prSet/>
      <dgm:spPr/>
      <dgm:t>
        <a:bodyPr/>
        <a:lstStyle/>
        <a:p>
          <a:endParaRPr lang="en-US"/>
        </a:p>
      </dgm:t>
    </dgm:pt>
    <dgm:pt modelId="{F1B79C5B-87F9-429C-B85C-C761E87D7954}">
      <dgm:prSet/>
      <dgm:spPr/>
      <dgm:t>
        <a:bodyPr/>
        <a:lstStyle/>
        <a:p>
          <a:r>
            <a:rPr lang="en-US" b="1"/>
            <a:t>Optimized Accuracy-Speed Tradeoff:</a:t>
          </a:r>
          <a:r>
            <a:rPr lang="en-US"/>
            <a:t> With a focus on maintaining an optimal balance between accuracy and speed, YOLOv8 is suitable for real-time object detection tasks in diverse application areas.</a:t>
          </a:r>
        </a:p>
      </dgm:t>
    </dgm:pt>
    <dgm:pt modelId="{0AC0C7DC-921A-438D-9595-7D9325EEDB32}" type="parTrans" cxnId="{0868B73E-6646-4FA2-AE4F-01E325C7A54F}">
      <dgm:prSet/>
      <dgm:spPr/>
      <dgm:t>
        <a:bodyPr/>
        <a:lstStyle/>
        <a:p>
          <a:endParaRPr lang="en-US"/>
        </a:p>
      </dgm:t>
    </dgm:pt>
    <dgm:pt modelId="{09F46E0C-6C5E-4CBB-B858-139BAC9A130E}" type="sibTrans" cxnId="{0868B73E-6646-4FA2-AE4F-01E325C7A54F}">
      <dgm:prSet/>
      <dgm:spPr/>
      <dgm:t>
        <a:bodyPr/>
        <a:lstStyle/>
        <a:p>
          <a:endParaRPr lang="en-US"/>
        </a:p>
      </dgm:t>
    </dgm:pt>
    <dgm:pt modelId="{9F26E6D8-A99D-4C90-9A46-4C967D2894DD}">
      <dgm:prSet/>
      <dgm:spPr/>
      <dgm:t>
        <a:bodyPr/>
        <a:lstStyle/>
        <a:p>
          <a:r>
            <a:rPr lang="en-US" b="1"/>
            <a:t>Variety of Pre-trained Models:</a:t>
          </a:r>
          <a:r>
            <a:rPr lang="en-US"/>
            <a:t> YOLOv8 offers a range of pre-trained models to cater to various tasks and performance requirements, making it easier to find the right model for your specific use case.</a:t>
          </a:r>
          <a:br>
            <a:rPr lang="en-US"/>
          </a:br>
          <a:endParaRPr lang="en-US"/>
        </a:p>
      </dgm:t>
    </dgm:pt>
    <dgm:pt modelId="{3256CD35-2F81-41FC-8885-ED1DBB6BF296}" type="parTrans" cxnId="{A7078109-9104-41CD-ABD2-0FE2FE2711C2}">
      <dgm:prSet/>
      <dgm:spPr/>
      <dgm:t>
        <a:bodyPr/>
        <a:lstStyle/>
        <a:p>
          <a:endParaRPr lang="en-US"/>
        </a:p>
      </dgm:t>
    </dgm:pt>
    <dgm:pt modelId="{A552EBA2-D5B5-4C4D-B3F6-13EBA1302DD3}" type="sibTrans" cxnId="{A7078109-9104-41CD-ABD2-0FE2FE2711C2}">
      <dgm:prSet/>
      <dgm:spPr/>
      <dgm:t>
        <a:bodyPr/>
        <a:lstStyle/>
        <a:p>
          <a:endParaRPr lang="en-US"/>
        </a:p>
      </dgm:t>
    </dgm:pt>
    <dgm:pt modelId="{5E4AF0A3-262B-4019-889E-94EE22E1DC7B}" type="pres">
      <dgm:prSet presAssocID="{9A0BBBC6-7D8F-403E-A106-72B3667B8F91}" presName="root" presStyleCnt="0">
        <dgm:presLayoutVars>
          <dgm:dir/>
          <dgm:resizeHandles val="exact"/>
        </dgm:presLayoutVars>
      </dgm:prSet>
      <dgm:spPr/>
    </dgm:pt>
    <dgm:pt modelId="{9B632A80-5FBE-498D-AFEB-A55088A89A6C}" type="pres">
      <dgm:prSet presAssocID="{7C243867-F655-469C-AE93-55F117FF4C6E}" presName="compNode" presStyleCnt="0"/>
      <dgm:spPr/>
    </dgm:pt>
    <dgm:pt modelId="{D36E4891-DCDA-4D9F-A8DD-D7DBF04CD9BB}" type="pres">
      <dgm:prSet presAssocID="{7C243867-F655-469C-AE93-55F117FF4C6E}" presName="bgRect" presStyleLbl="bgShp" presStyleIdx="0" presStyleCnt="4"/>
      <dgm:spPr/>
    </dgm:pt>
    <dgm:pt modelId="{CB7E7207-BEDE-4FA6-BEEE-BE689FB19631}" type="pres">
      <dgm:prSet presAssocID="{7C243867-F655-469C-AE93-55F117FF4C6E}"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7681C162-79E2-484D-BD7C-546F31474BDC}" type="pres">
      <dgm:prSet presAssocID="{7C243867-F655-469C-AE93-55F117FF4C6E}" presName="spaceRect" presStyleCnt="0"/>
      <dgm:spPr/>
    </dgm:pt>
    <dgm:pt modelId="{6489F55D-CF51-4036-9C51-397BCCAAFA5C}" type="pres">
      <dgm:prSet presAssocID="{7C243867-F655-469C-AE93-55F117FF4C6E}" presName="parTx" presStyleLbl="revTx" presStyleIdx="0" presStyleCnt="4">
        <dgm:presLayoutVars>
          <dgm:chMax val="0"/>
          <dgm:chPref val="0"/>
        </dgm:presLayoutVars>
      </dgm:prSet>
      <dgm:spPr/>
    </dgm:pt>
    <dgm:pt modelId="{EC8C42ED-C7D0-4307-AC0B-C7CAEA775167}" type="pres">
      <dgm:prSet presAssocID="{592FF031-D21D-448E-B747-17E6C66CBD20}" presName="sibTrans" presStyleCnt="0"/>
      <dgm:spPr/>
    </dgm:pt>
    <dgm:pt modelId="{0BB4A967-7F93-4E24-A2B5-5E66B6C83C28}" type="pres">
      <dgm:prSet presAssocID="{2B62EDB4-4AB2-423F-9CAD-F8110F7F283C}" presName="compNode" presStyleCnt="0"/>
      <dgm:spPr/>
    </dgm:pt>
    <dgm:pt modelId="{2F31E5BE-5312-4B66-B064-751FE35C8764}" type="pres">
      <dgm:prSet presAssocID="{2B62EDB4-4AB2-423F-9CAD-F8110F7F283C}" presName="bgRect" presStyleLbl="bgShp" presStyleIdx="1" presStyleCnt="4"/>
      <dgm:spPr/>
    </dgm:pt>
    <dgm:pt modelId="{1418A144-7795-4F2C-90D5-866F8799D23F}" type="pres">
      <dgm:prSet presAssocID="{2B62EDB4-4AB2-423F-9CAD-F8110F7F283C}"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nchor"/>
        </a:ext>
      </dgm:extLst>
    </dgm:pt>
    <dgm:pt modelId="{A9C31907-2BD7-4981-AF7E-10DE8D950391}" type="pres">
      <dgm:prSet presAssocID="{2B62EDB4-4AB2-423F-9CAD-F8110F7F283C}" presName="spaceRect" presStyleCnt="0"/>
      <dgm:spPr/>
    </dgm:pt>
    <dgm:pt modelId="{7A4956AA-BAEB-44D9-B8F0-B5362DB72A05}" type="pres">
      <dgm:prSet presAssocID="{2B62EDB4-4AB2-423F-9CAD-F8110F7F283C}" presName="parTx" presStyleLbl="revTx" presStyleIdx="1" presStyleCnt="4">
        <dgm:presLayoutVars>
          <dgm:chMax val="0"/>
          <dgm:chPref val="0"/>
        </dgm:presLayoutVars>
      </dgm:prSet>
      <dgm:spPr/>
    </dgm:pt>
    <dgm:pt modelId="{7938DCA9-1AE4-406D-93C2-FC141B7412B7}" type="pres">
      <dgm:prSet presAssocID="{61764C9F-7A76-4F0E-A735-CF9927B1A4A9}" presName="sibTrans" presStyleCnt="0"/>
      <dgm:spPr/>
    </dgm:pt>
    <dgm:pt modelId="{96BB4BF4-E9AC-4528-B2A2-040164238B6D}" type="pres">
      <dgm:prSet presAssocID="{F1B79C5B-87F9-429C-B85C-C761E87D7954}" presName="compNode" presStyleCnt="0"/>
      <dgm:spPr/>
    </dgm:pt>
    <dgm:pt modelId="{AAB20280-6D0D-4505-BF45-C019361DA4C5}" type="pres">
      <dgm:prSet presAssocID="{F1B79C5B-87F9-429C-B85C-C761E87D7954}" presName="bgRect" presStyleLbl="bgShp" presStyleIdx="2" presStyleCnt="4"/>
      <dgm:spPr/>
    </dgm:pt>
    <dgm:pt modelId="{0668198A-4FD6-4C14-BBA8-B352238F043F}" type="pres">
      <dgm:prSet presAssocID="{F1B79C5B-87F9-429C-B85C-C761E87D795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llseye"/>
        </a:ext>
      </dgm:extLst>
    </dgm:pt>
    <dgm:pt modelId="{7CCB2277-CD92-40C7-9D71-64A12FFD6A4F}" type="pres">
      <dgm:prSet presAssocID="{F1B79C5B-87F9-429C-B85C-C761E87D7954}" presName="spaceRect" presStyleCnt="0"/>
      <dgm:spPr/>
    </dgm:pt>
    <dgm:pt modelId="{E15EA963-953C-47E6-AC35-CC36635322EB}" type="pres">
      <dgm:prSet presAssocID="{F1B79C5B-87F9-429C-B85C-C761E87D7954}" presName="parTx" presStyleLbl="revTx" presStyleIdx="2" presStyleCnt="4">
        <dgm:presLayoutVars>
          <dgm:chMax val="0"/>
          <dgm:chPref val="0"/>
        </dgm:presLayoutVars>
      </dgm:prSet>
      <dgm:spPr/>
    </dgm:pt>
    <dgm:pt modelId="{417BD5F0-C7F7-4B15-8C36-6C2A97D3410F}" type="pres">
      <dgm:prSet presAssocID="{09F46E0C-6C5E-4CBB-B858-139BAC9A130E}" presName="sibTrans" presStyleCnt="0"/>
      <dgm:spPr/>
    </dgm:pt>
    <dgm:pt modelId="{0E4CBC37-3B0A-4C35-9116-93B0ADAB2C96}" type="pres">
      <dgm:prSet presAssocID="{9F26E6D8-A99D-4C90-9A46-4C967D2894DD}" presName="compNode" presStyleCnt="0"/>
      <dgm:spPr/>
    </dgm:pt>
    <dgm:pt modelId="{484D7F45-423D-4F8C-8BFC-B98C1E9ABE70}" type="pres">
      <dgm:prSet presAssocID="{9F26E6D8-A99D-4C90-9A46-4C967D2894DD}" presName="bgRect" presStyleLbl="bgShp" presStyleIdx="3" presStyleCnt="4"/>
      <dgm:spPr/>
    </dgm:pt>
    <dgm:pt modelId="{45C9641E-A173-4A32-A6FB-BB08B02B39C8}" type="pres">
      <dgm:prSet presAssocID="{9F26E6D8-A99D-4C90-9A46-4C967D2894D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Arrow Circle"/>
        </a:ext>
      </dgm:extLst>
    </dgm:pt>
    <dgm:pt modelId="{071382BD-90BE-4FED-9918-0307F34087CA}" type="pres">
      <dgm:prSet presAssocID="{9F26E6D8-A99D-4C90-9A46-4C967D2894DD}" presName="spaceRect" presStyleCnt="0"/>
      <dgm:spPr/>
    </dgm:pt>
    <dgm:pt modelId="{DBB8FC8C-80E2-4A06-AC80-9883CB973D9E}" type="pres">
      <dgm:prSet presAssocID="{9F26E6D8-A99D-4C90-9A46-4C967D2894DD}" presName="parTx" presStyleLbl="revTx" presStyleIdx="3" presStyleCnt="4">
        <dgm:presLayoutVars>
          <dgm:chMax val="0"/>
          <dgm:chPref val="0"/>
        </dgm:presLayoutVars>
      </dgm:prSet>
      <dgm:spPr/>
    </dgm:pt>
  </dgm:ptLst>
  <dgm:cxnLst>
    <dgm:cxn modelId="{A7078109-9104-41CD-ABD2-0FE2FE2711C2}" srcId="{9A0BBBC6-7D8F-403E-A106-72B3667B8F91}" destId="{9F26E6D8-A99D-4C90-9A46-4C967D2894DD}" srcOrd="3" destOrd="0" parTransId="{3256CD35-2F81-41FC-8885-ED1DBB6BF296}" sibTransId="{A552EBA2-D5B5-4C4D-B3F6-13EBA1302DD3}"/>
    <dgm:cxn modelId="{2BD7B019-7D32-451F-A215-55CA76C389A7}" srcId="{9A0BBBC6-7D8F-403E-A106-72B3667B8F91}" destId="{7C243867-F655-469C-AE93-55F117FF4C6E}" srcOrd="0" destOrd="0" parTransId="{FDE6805B-BA00-48EB-A7D0-FFF1A775C564}" sibTransId="{592FF031-D21D-448E-B747-17E6C66CBD20}"/>
    <dgm:cxn modelId="{0868B73E-6646-4FA2-AE4F-01E325C7A54F}" srcId="{9A0BBBC6-7D8F-403E-A106-72B3667B8F91}" destId="{F1B79C5B-87F9-429C-B85C-C761E87D7954}" srcOrd="2" destOrd="0" parTransId="{0AC0C7DC-921A-438D-9595-7D9325EEDB32}" sibTransId="{09F46E0C-6C5E-4CBB-B858-139BAC9A130E}"/>
    <dgm:cxn modelId="{CFB45E5B-96BA-4B15-B3AE-C06F5430ADA1}" type="presOf" srcId="{7C243867-F655-469C-AE93-55F117FF4C6E}" destId="{6489F55D-CF51-4036-9C51-397BCCAAFA5C}" srcOrd="0" destOrd="0" presId="urn:microsoft.com/office/officeart/2018/2/layout/IconVerticalSolidList"/>
    <dgm:cxn modelId="{342C0067-7190-44AF-99ED-FA0E91E475DD}" srcId="{9A0BBBC6-7D8F-403E-A106-72B3667B8F91}" destId="{2B62EDB4-4AB2-423F-9CAD-F8110F7F283C}" srcOrd="1" destOrd="0" parTransId="{3D8743E9-D07A-43C3-B2A4-A20FBF92E7A1}" sibTransId="{61764C9F-7A76-4F0E-A735-CF9927B1A4A9}"/>
    <dgm:cxn modelId="{41854D80-846A-44AE-A842-CC24FF309C80}" type="presOf" srcId="{2B62EDB4-4AB2-423F-9CAD-F8110F7F283C}" destId="{7A4956AA-BAEB-44D9-B8F0-B5362DB72A05}" srcOrd="0" destOrd="0" presId="urn:microsoft.com/office/officeart/2018/2/layout/IconVerticalSolidList"/>
    <dgm:cxn modelId="{4A77ED86-0565-4670-B1B5-DD520493880B}" type="presOf" srcId="{F1B79C5B-87F9-429C-B85C-C761E87D7954}" destId="{E15EA963-953C-47E6-AC35-CC36635322EB}" srcOrd="0" destOrd="0" presId="urn:microsoft.com/office/officeart/2018/2/layout/IconVerticalSolidList"/>
    <dgm:cxn modelId="{DDFA07DA-BD5C-4705-928B-83724F417B34}" type="presOf" srcId="{9A0BBBC6-7D8F-403E-A106-72B3667B8F91}" destId="{5E4AF0A3-262B-4019-889E-94EE22E1DC7B}" srcOrd="0" destOrd="0" presId="urn:microsoft.com/office/officeart/2018/2/layout/IconVerticalSolidList"/>
    <dgm:cxn modelId="{6D4C53F7-084A-4BFD-9266-DC882C7266C4}" type="presOf" srcId="{9F26E6D8-A99D-4C90-9A46-4C967D2894DD}" destId="{DBB8FC8C-80E2-4A06-AC80-9883CB973D9E}" srcOrd="0" destOrd="0" presId="urn:microsoft.com/office/officeart/2018/2/layout/IconVerticalSolidList"/>
    <dgm:cxn modelId="{0A7642DC-2236-4044-BDFC-5C74EF9A455D}" type="presParOf" srcId="{5E4AF0A3-262B-4019-889E-94EE22E1DC7B}" destId="{9B632A80-5FBE-498D-AFEB-A55088A89A6C}" srcOrd="0" destOrd="0" presId="urn:microsoft.com/office/officeart/2018/2/layout/IconVerticalSolidList"/>
    <dgm:cxn modelId="{B70ED683-42C2-4007-B747-1C2E6DC02FBD}" type="presParOf" srcId="{9B632A80-5FBE-498D-AFEB-A55088A89A6C}" destId="{D36E4891-DCDA-4D9F-A8DD-D7DBF04CD9BB}" srcOrd="0" destOrd="0" presId="urn:microsoft.com/office/officeart/2018/2/layout/IconVerticalSolidList"/>
    <dgm:cxn modelId="{90D41D04-1533-437D-ABD5-A11AC5E11513}" type="presParOf" srcId="{9B632A80-5FBE-498D-AFEB-A55088A89A6C}" destId="{CB7E7207-BEDE-4FA6-BEEE-BE689FB19631}" srcOrd="1" destOrd="0" presId="urn:microsoft.com/office/officeart/2018/2/layout/IconVerticalSolidList"/>
    <dgm:cxn modelId="{018BA1CD-B742-4DF4-B8FC-A008CCB5DB18}" type="presParOf" srcId="{9B632A80-5FBE-498D-AFEB-A55088A89A6C}" destId="{7681C162-79E2-484D-BD7C-546F31474BDC}" srcOrd="2" destOrd="0" presId="urn:microsoft.com/office/officeart/2018/2/layout/IconVerticalSolidList"/>
    <dgm:cxn modelId="{83857E2A-3266-4B1B-B748-B0CAD72507E3}" type="presParOf" srcId="{9B632A80-5FBE-498D-AFEB-A55088A89A6C}" destId="{6489F55D-CF51-4036-9C51-397BCCAAFA5C}" srcOrd="3" destOrd="0" presId="urn:microsoft.com/office/officeart/2018/2/layout/IconVerticalSolidList"/>
    <dgm:cxn modelId="{746D8F44-043A-4FAB-8DF7-6FA773C19142}" type="presParOf" srcId="{5E4AF0A3-262B-4019-889E-94EE22E1DC7B}" destId="{EC8C42ED-C7D0-4307-AC0B-C7CAEA775167}" srcOrd="1" destOrd="0" presId="urn:microsoft.com/office/officeart/2018/2/layout/IconVerticalSolidList"/>
    <dgm:cxn modelId="{3A8A7C59-B161-4AD4-BE77-577FD1ADE293}" type="presParOf" srcId="{5E4AF0A3-262B-4019-889E-94EE22E1DC7B}" destId="{0BB4A967-7F93-4E24-A2B5-5E66B6C83C28}" srcOrd="2" destOrd="0" presId="urn:microsoft.com/office/officeart/2018/2/layout/IconVerticalSolidList"/>
    <dgm:cxn modelId="{5218C931-4A6F-40DE-8348-EC3634969FAE}" type="presParOf" srcId="{0BB4A967-7F93-4E24-A2B5-5E66B6C83C28}" destId="{2F31E5BE-5312-4B66-B064-751FE35C8764}" srcOrd="0" destOrd="0" presId="urn:microsoft.com/office/officeart/2018/2/layout/IconVerticalSolidList"/>
    <dgm:cxn modelId="{7BF7E2B2-E79F-41E3-A070-464670A47C9F}" type="presParOf" srcId="{0BB4A967-7F93-4E24-A2B5-5E66B6C83C28}" destId="{1418A144-7795-4F2C-90D5-866F8799D23F}" srcOrd="1" destOrd="0" presId="urn:microsoft.com/office/officeart/2018/2/layout/IconVerticalSolidList"/>
    <dgm:cxn modelId="{42A8DAB0-448A-4C38-83BB-77390203E6D9}" type="presParOf" srcId="{0BB4A967-7F93-4E24-A2B5-5E66B6C83C28}" destId="{A9C31907-2BD7-4981-AF7E-10DE8D950391}" srcOrd="2" destOrd="0" presId="urn:microsoft.com/office/officeart/2018/2/layout/IconVerticalSolidList"/>
    <dgm:cxn modelId="{65C0AFF9-1663-4761-9738-8F53C414E08D}" type="presParOf" srcId="{0BB4A967-7F93-4E24-A2B5-5E66B6C83C28}" destId="{7A4956AA-BAEB-44D9-B8F0-B5362DB72A05}" srcOrd="3" destOrd="0" presId="urn:microsoft.com/office/officeart/2018/2/layout/IconVerticalSolidList"/>
    <dgm:cxn modelId="{7717CF9B-EE6E-4796-8D35-48F6EE660C00}" type="presParOf" srcId="{5E4AF0A3-262B-4019-889E-94EE22E1DC7B}" destId="{7938DCA9-1AE4-406D-93C2-FC141B7412B7}" srcOrd="3" destOrd="0" presId="urn:microsoft.com/office/officeart/2018/2/layout/IconVerticalSolidList"/>
    <dgm:cxn modelId="{E4267ABA-4753-4658-B1CF-447A2248E66C}" type="presParOf" srcId="{5E4AF0A3-262B-4019-889E-94EE22E1DC7B}" destId="{96BB4BF4-E9AC-4528-B2A2-040164238B6D}" srcOrd="4" destOrd="0" presId="urn:microsoft.com/office/officeart/2018/2/layout/IconVerticalSolidList"/>
    <dgm:cxn modelId="{F34F781B-33CA-496E-B9B0-545801EB5285}" type="presParOf" srcId="{96BB4BF4-E9AC-4528-B2A2-040164238B6D}" destId="{AAB20280-6D0D-4505-BF45-C019361DA4C5}" srcOrd="0" destOrd="0" presId="urn:microsoft.com/office/officeart/2018/2/layout/IconVerticalSolidList"/>
    <dgm:cxn modelId="{5BC81946-36B9-44F5-A454-F08BB8E35918}" type="presParOf" srcId="{96BB4BF4-E9AC-4528-B2A2-040164238B6D}" destId="{0668198A-4FD6-4C14-BBA8-B352238F043F}" srcOrd="1" destOrd="0" presId="urn:microsoft.com/office/officeart/2018/2/layout/IconVerticalSolidList"/>
    <dgm:cxn modelId="{DAD276A7-28B3-4A2F-8B17-AE11BE64A1A6}" type="presParOf" srcId="{96BB4BF4-E9AC-4528-B2A2-040164238B6D}" destId="{7CCB2277-CD92-40C7-9D71-64A12FFD6A4F}" srcOrd="2" destOrd="0" presId="urn:microsoft.com/office/officeart/2018/2/layout/IconVerticalSolidList"/>
    <dgm:cxn modelId="{7099E4C1-8A6B-49E8-841E-6C047373B099}" type="presParOf" srcId="{96BB4BF4-E9AC-4528-B2A2-040164238B6D}" destId="{E15EA963-953C-47E6-AC35-CC36635322EB}" srcOrd="3" destOrd="0" presId="urn:microsoft.com/office/officeart/2018/2/layout/IconVerticalSolidList"/>
    <dgm:cxn modelId="{1FB9731B-252A-43B0-B844-01A540E53628}" type="presParOf" srcId="{5E4AF0A3-262B-4019-889E-94EE22E1DC7B}" destId="{417BD5F0-C7F7-4B15-8C36-6C2A97D3410F}" srcOrd="5" destOrd="0" presId="urn:microsoft.com/office/officeart/2018/2/layout/IconVerticalSolidList"/>
    <dgm:cxn modelId="{3C5CC82B-8B75-4C35-AC65-CCA665FAB65E}" type="presParOf" srcId="{5E4AF0A3-262B-4019-889E-94EE22E1DC7B}" destId="{0E4CBC37-3B0A-4C35-9116-93B0ADAB2C96}" srcOrd="6" destOrd="0" presId="urn:microsoft.com/office/officeart/2018/2/layout/IconVerticalSolidList"/>
    <dgm:cxn modelId="{3431B483-ABEF-404A-B0EB-64420C44C7C5}" type="presParOf" srcId="{0E4CBC37-3B0A-4C35-9116-93B0ADAB2C96}" destId="{484D7F45-423D-4F8C-8BFC-B98C1E9ABE70}" srcOrd="0" destOrd="0" presId="urn:microsoft.com/office/officeart/2018/2/layout/IconVerticalSolidList"/>
    <dgm:cxn modelId="{3D7BF4DD-83E1-4030-8ECE-C407FAE081F2}" type="presParOf" srcId="{0E4CBC37-3B0A-4C35-9116-93B0ADAB2C96}" destId="{45C9641E-A173-4A32-A6FB-BB08B02B39C8}" srcOrd="1" destOrd="0" presId="urn:microsoft.com/office/officeart/2018/2/layout/IconVerticalSolidList"/>
    <dgm:cxn modelId="{F02CD78D-F0C4-451C-A9BF-ED4F7D0948F0}" type="presParOf" srcId="{0E4CBC37-3B0A-4C35-9116-93B0ADAB2C96}" destId="{071382BD-90BE-4FED-9918-0307F34087CA}" srcOrd="2" destOrd="0" presId="urn:microsoft.com/office/officeart/2018/2/layout/IconVerticalSolidList"/>
    <dgm:cxn modelId="{48E77ED3-632B-4264-82EE-18E57EF78E39}" type="presParOf" srcId="{0E4CBC37-3B0A-4C35-9116-93B0ADAB2C96}" destId="{DBB8FC8C-80E2-4A06-AC80-9883CB973D9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B2EBBC-D6BC-4473-9CF8-4B1114E221E8}">
      <dsp:nvSpPr>
        <dsp:cNvPr id="0" name=""/>
        <dsp:cNvSpPr/>
      </dsp:nvSpPr>
      <dsp:spPr>
        <a:xfrm>
          <a:off x="1212569" y="987197"/>
          <a:ext cx="1300252" cy="130025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276489-C58B-4347-BA25-7C07DFDA0EF0}">
      <dsp:nvSpPr>
        <dsp:cNvPr id="0" name=""/>
        <dsp:cNvSpPr/>
      </dsp:nvSpPr>
      <dsp:spPr>
        <a:xfrm>
          <a:off x="417971"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Definition:</a:t>
          </a:r>
          <a:r>
            <a:rPr lang="en-US" sz="1100" kern="1200"/>
            <a:t> Object detection is a computer vision technique that involves identifying and locating objects within an image or video.</a:t>
          </a:r>
        </a:p>
      </dsp:txBody>
      <dsp:txXfrm>
        <a:off x="417971" y="2644140"/>
        <a:ext cx="2889450" cy="720000"/>
      </dsp:txXfrm>
    </dsp:sp>
    <dsp:sp modelId="{CD0207E7-8610-4DE2-BFB3-5E5A5795153C}">
      <dsp:nvSpPr>
        <dsp:cNvPr id="0" name=""/>
        <dsp:cNvSpPr/>
      </dsp:nvSpPr>
      <dsp:spPr>
        <a:xfrm>
          <a:off x="4607673" y="987197"/>
          <a:ext cx="1300252" cy="130025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F41D4A8-B72C-42C8-A6CF-70B820DCF669}">
      <dsp:nvSpPr>
        <dsp:cNvPr id="0" name=""/>
        <dsp:cNvSpPr/>
      </dsp:nvSpPr>
      <dsp:spPr>
        <a:xfrm>
          <a:off x="3813075"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Importance:</a:t>
          </a:r>
          <a:r>
            <a:rPr lang="en-US" sz="1100" kern="1200"/>
            <a:t> Essential for various applications like autonomous driving, surveillance, medical imaging, etc.</a:t>
          </a:r>
        </a:p>
      </dsp:txBody>
      <dsp:txXfrm>
        <a:off x="3813075" y="2644140"/>
        <a:ext cx="2889450" cy="720000"/>
      </dsp:txXfrm>
    </dsp:sp>
    <dsp:sp modelId="{2BA269B8-18B5-4B1F-BD7F-282BCEC837F9}">
      <dsp:nvSpPr>
        <dsp:cNvPr id="0" name=""/>
        <dsp:cNvSpPr/>
      </dsp:nvSpPr>
      <dsp:spPr>
        <a:xfrm>
          <a:off x="8002777" y="987197"/>
          <a:ext cx="1300252" cy="130025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B663DC8-B832-4CCB-94DF-F33C2D233CA1}">
      <dsp:nvSpPr>
        <dsp:cNvPr id="0" name=""/>
        <dsp:cNvSpPr/>
      </dsp:nvSpPr>
      <dsp:spPr>
        <a:xfrm>
          <a:off x="7208178"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Overview:</a:t>
          </a:r>
          <a:r>
            <a:rPr lang="en-US" sz="1100" kern="1200"/>
            <a:t> How object detection has evolved from traditional methods to modern deep learning techniques</a:t>
          </a:r>
        </a:p>
      </dsp:txBody>
      <dsp:txXfrm>
        <a:off x="7208178" y="2644140"/>
        <a:ext cx="28894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39A07-F02B-4573-B9D9-6C7090B85032}">
      <dsp:nvSpPr>
        <dsp:cNvPr id="0" name=""/>
        <dsp:cNvSpPr/>
      </dsp:nvSpPr>
      <dsp:spPr>
        <a:xfrm>
          <a:off x="1212569" y="987197"/>
          <a:ext cx="1300252" cy="130025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F2223B-AE61-4151-8E0F-0E22B7D7A56B}">
      <dsp:nvSpPr>
        <dsp:cNvPr id="0" name=""/>
        <dsp:cNvSpPr/>
      </dsp:nvSpPr>
      <dsp:spPr>
        <a:xfrm>
          <a:off x="417971"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Objective:</a:t>
          </a:r>
          <a:r>
            <a:rPr lang="en-US" sz="1100" kern="1200"/>
            <a:t> To enable machines to perceive and understand visual content similarly to humans.</a:t>
          </a:r>
        </a:p>
      </dsp:txBody>
      <dsp:txXfrm>
        <a:off x="417971" y="2644140"/>
        <a:ext cx="2889450" cy="720000"/>
      </dsp:txXfrm>
    </dsp:sp>
    <dsp:sp modelId="{93C5739A-717C-48EA-84B8-A98AACAD1874}">
      <dsp:nvSpPr>
        <dsp:cNvPr id="0" name=""/>
        <dsp:cNvSpPr/>
      </dsp:nvSpPr>
      <dsp:spPr>
        <a:xfrm>
          <a:off x="4607673" y="987197"/>
          <a:ext cx="1300252" cy="130025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DAA3BB-07BA-403E-AD34-24F02BDE88F6}">
      <dsp:nvSpPr>
        <dsp:cNvPr id="0" name=""/>
        <dsp:cNvSpPr/>
      </dsp:nvSpPr>
      <dsp:spPr>
        <a:xfrm>
          <a:off x="3813075"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Applications:</a:t>
          </a:r>
          <a:r>
            <a:rPr lang="en-US" sz="1100" kern="1200"/>
            <a:t> Used in industries such as automotive (self-driving cars), healthcare (diagnostics), security (surveillance), and more.</a:t>
          </a:r>
        </a:p>
      </dsp:txBody>
      <dsp:txXfrm>
        <a:off x="3813075" y="2644140"/>
        <a:ext cx="2889450" cy="720000"/>
      </dsp:txXfrm>
    </dsp:sp>
    <dsp:sp modelId="{4E9EE7C9-AA49-4852-9093-B775F54F677B}">
      <dsp:nvSpPr>
        <dsp:cNvPr id="0" name=""/>
        <dsp:cNvSpPr/>
      </dsp:nvSpPr>
      <dsp:spPr>
        <a:xfrm>
          <a:off x="8002777" y="987197"/>
          <a:ext cx="1300252" cy="130025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C35BC-5998-437F-B0D4-0CBB01491FCF}">
      <dsp:nvSpPr>
        <dsp:cNvPr id="0" name=""/>
        <dsp:cNvSpPr/>
      </dsp:nvSpPr>
      <dsp:spPr>
        <a:xfrm>
          <a:off x="7208178"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Future Prospects:</a:t>
          </a:r>
          <a:r>
            <a:rPr lang="en-US" sz="1100" kern="1200"/>
            <a:t> Enhancing automation, improving safety, and revolutionizing technology through advanced visual recognition systems</a:t>
          </a:r>
        </a:p>
      </dsp:txBody>
      <dsp:txXfrm>
        <a:off x="7208178" y="2644140"/>
        <a:ext cx="288945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291EED-F3BF-453C-ABAF-0B7051CBEDEB}">
      <dsp:nvSpPr>
        <dsp:cNvPr id="0" name=""/>
        <dsp:cNvSpPr/>
      </dsp:nvSpPr>
      <dsp:spPr>
        <a:xfrm>
          <a:off x="45" y="233255"/>
          <a:ext cx="4371969" cy="518400"/>
        </a:xfrm>
        <a:prstGeom prst="rect">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a:t>Traditional Method</a:t>
          </a:r>
        </a:p>
      </dsp:txBody>
      <dsp:txXfrm>
        <a:off x="45" y="233255"/>
        <a:ext cx="4371969" cy="518400"/>
      </dsp:txXfrm>
    </dsp:sp>
    <dsp:sp modelId="{B3D1621F-7336-4B7D-A509-F86656393BD9}">
      <dsp:nvSpPr>
        <dsp:cNvPr id="0" name=""/>
        <dsp:cNvSpPr/>
      </dsp:nvSpPr>
      <dsp:spPr>
        <a:xfrm>
          <a:off x="45" y="751655"/>
          <a:ext cx="4371969" cy="3409289"/>
        </a:xfrm>
        <a:prstGeom prst="rect">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1" kern="1200"/>
            <a:t>Sliding Window:</a:t>
          </a:r>
          <a:r>
            <a:rPr lang="en-US" sz="1800" kern="1200"/>
            <a:t> A brute-force method to search the entire image for objects.</a:t>
          </a:r>
        </a:p>
        <a:p>
          <a:pPr marL="171450" lvl="1" indent="-171450" algn="l" defTabSz="800100">
            <a:lnSpc>
              <a:spcPct val="90000"/>
            </a:lnSpc>
            <a:spcBef>
              <a:spcPct val="0"/>
            </a:spcBef>
            <a:spcAft>
              <a:spcPct val="15000"/>
            </a:spcAft>
            <a:buChar char="•"/>
          </a:pPr>
          <a:r>
            <a:rPr lang="en-US" sz="1800" b="1" kern="1200"/>
            <a:t>Feature-Based Methods:</a:t>
          </a:r>
          <a:r>
            <a:rPr lang="en-US" sz="1800" kern="1200"/>
            <a:t> Using features like SIFT, HOG to detect objects.</a:t>
          </a:r>
        </a:p>
        <a:p>
          <a:pPr marL="171450" lvl="1" indent="-171450" algn="l" defTabSz="800100">
            <a:lnSpc>
              <a:spcPct val="90000"/>
            </a:lnSpc>
            <a:spcBef>
              <a:spcPct val="0"/>
            </a:spcBef>
            <a:spcAft>
              <a:spcPct val="15000"/>
            </a:spcAft>
            <a:buChar char="•"/>
          </a:pPr>
          <a:r>
            <a:rPr lang="en-US" sz="1800" b="1" kern="1200"/>
            <a:t>Advantages/Disadvantages:</a:t>
          </a:r>
          <a:r>
            <a:rPr lang="en-US" sz="1800" kern="1200"/>
            <a:t> Traditional methods are less accurate and computationally expensive.</a:t>
          </a:r>
        </a:p>
      </dsp:txBody>
      <dsp:txXfrm>
        <a:off x="45" y="751655"/>
        <a:ext cx="4371969" cy="3409289"/>
      </dsp:txXfrm>
    </dsp:sp>
    <dsp:sp modelId="{9440BA43-B8FB-49FA-9EED-20816C5A5248}">
      <dsp:nvSpPr>
        <dsp:cNvPr id="0" name=""/>
        <dsp:cNvSpPr/>
      </dsp:nvSpPr>
      <dsp:spPr>
        <a:xfrm>
          <a:off x="4984091" y="233255"/>
          <a:ext cx="4371969" cy="518400"/>
        </a:xfrm>
        <a:prstGeom prst="rect">
          <a:avLst/>
        </a:prstGeom>
        <a:solidFill>
          <a:schemeClr val="accent2">
            <a:hueOff val="6443614"/>
            <a:satOff val="-18493"/>
            <a:lumOff val="-29609"/>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a:t>Modern Methods</a:t>
          </a:r>
        </a:p>
      </dsp:txBody>
      <dsp:txXfrm>
        <a:off x="4984091" y="233255"/>
        <a:ext cx="4371969" cy="518400"/>
      </dsp:txXfrm>
    </dsp:sp>
    <dsp:sp modelId="{F50330E1-83F2-45E5-9696-FAC3E1DAC62C}">
      <dsp:nvSpPr>
        <dsp:cNvPr id="0" name=""/>
        <dsp:cNvSpPr/>
      </dsp:nvSpPr>
      <dsp:spPr>
        <a:xfrm>
          <a:off x="4984091" y="751655"/>
          <a:ext cx="4371969" cy="3409289"/>
        </a:xfrm>
        <a:prstGeom prst="rect">
          <a:avLst/>
        </a:prstGeom>
        <a:solidFill>
          <a:schemeClr val="accent2">
            <a:tint val="40000"/>
            <a:alpha val="90000"/>
            <a:hueOff val="6734718"/>
            <a:satOff val="-62232"/>
            <a:lumOff val="-7015"/>
            <a:alphaOff val="0"/>
          </a:schemeClr>
        </a:solidFill>
        <a:ln w="19050" cap="flat" cmpd="sng" algn="ctr">
          <a:solidFill>
            <a:schemeClr val="accent2">
              <a:tint val="40000"/>
              <a:alpha val="90000"/>
              <a:hueOff val="6734718"/>
              <a:satOff val="-62232"/>
              <a:lumOff val="-701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1" kern="1200"/>
            <a:t>Convolutional Neural Networks (CNNs):</a:t>
          </a:r>
          <a:r>
            <a:rPr lang="en-US" sz="1800" kern="1200"/>
            <a:t> Backbone of modern object detection techniques.</a:t>
          </a:r>
        </a:p>
        <a:p>
          <a:pPr marL="171450" lvl="1" indent="-171450" algn="l" defTabSz="800100">
            <a:lnSpc>
              <a:spcPct val="90000"/>
            </a:lnSpc>
            <a:spcBef>
              <a:spcPct val="0"/>
            </a:spcBef>
            <a:spcAft>
              <a:spcPct val="15000"/>
            </a:spcAft>
            <a:buChar char="•"/>
          </a:pPr>
          <a:r>
            <a:rPr lang="en-US" sz="1800" b="1" kern="1200"/>
            <a:t>Region-Based CNN (R-CNN):</a:t>
          </a:r>
          <a:r>
            <a:rPr lang="en-US" sz="1800" kern="1200"/>
            <a:t> Proposes regions of interest before classification.</a:t>
          </a:r>
        </a:p>
        <a:p>
          <a:pPr marL="171450" lvl="1" indent="-171450" algn="l" defTabSz="800100">
            <a:lnSpc>
              <a:spcPct val="90000"/>
            </a:lnSpc>
            <a:spcBef>
              <a:spcPct val="0"/>
            </a:spcBef>
            <a:spcAft>
              <a:spcPct val="15000"/>
            </a:spcAft>
            <a:buChar char="•"/>
          </a:pPr>
          <a:r>
            <a:rPr lang="en-US" sz="1800" b="1" kern="1200"/>
            <a:t>You Only Look Once (YOLO):</a:t>
          </a:r>
          <a:r>
            <a:rPr lang="en-US" sz="1800" kern="1200"/>
            <a:t> A single network predicts bounding boxes and class probabilities directly from the full image.</a:t>
          </a:r>
        </a:p>
        <a:p>
          <a:pPr marL="171450" lvl="1" indent="-171450" algn="l" defTabSz="800100">
            <a:lnSpc>
              <a:spcPct val="90000"/>
            </a:lnSpc>
            <a:spcBef>
              <a:spcPct val="0"/>
            </a:spcBef>
            <a:spcAft>
              <a:spcPct val="15000"/>
            </a:spcAft>
            <a:buChar char="•"/>
          </a:pPr>
          <a:r>
            <a:rPr lang="en-US" sz="1800" b="1" kern="1200"/>
            <a:t>Advantages/Disadvantages:</a:t>
          </a:r>
          <a:r>
            <a:rPr lang="en-US" sz="1800" kern="1200"/>
            <a:t> Modern methods are more accurate and faster but require more computational power.</a:t>
          </a:r>
        </a:p>
      </dsp:txBody>
      <dsp:txXfrm>
        <a:off x="4984091" y="751655"/>
        <a:ext cx="4371969" cy="340928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616CCC-C601-439B-94ED-52F03FBF35E6}">
      <dsp:nvSpPr>
        <dsp:cNvPr id="0" name=""/>
        <dsp:cNvSpPr/>
      </dsp:nvSpPr>
      <dsp:spPr>
        <a:xfrm>
          <a:off x="0" y="706671"/>
          <a:ext cx="3073451" cy="195164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FCB8EB-8079-4725-96D8-B317CCB6E0B1}">
      <dsp:nvSpPr>
        <dsp:cNvPr id="0" name=""/>
        <dsp:cNvSpPr/>
      </dsp:nvSpPr>
      <dsp:spPr>
        <a:xfrm>
          <a:off x="341494" y="1031091"/>
          <a:ext cx="3073451" cy="19516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a:t>Research Developments:</a:t>
          </a:r>
          <a:r>
            <a:rPr lang="en-US" sz="2000" kern="1200"/>
            <a:t> Evolution from R-CNN to YOLO, Faster R-CNN, and SSD (Single Shot </a:t>
          </a:r>
          <a:r>
            <a:rPr lang="en-US" sz="2000" kern="1200" err="1"/>
            <a:t>Multibox</a:t>
          </a:r>
          <a:r>
            <a:rPr lang="en-US" sz="2000" kern="1200"/>
            <a:t> Detector).</a:t>
          </a:r>
        </a:p>
      </dsp:txBody>
      <dsp:txXfrm>
        <a:off x="398656" y="1088253"/>
        <a:ext cx="2959127" cy="1837317"/>
      </dsp:txXfrm>
    </dsp:sp>
    <dsp:sp modelId="{D248257B-18B6-47DB-B859-D21BB4995788}">
      <dsp:nvSpPr>
        <dsp:cNvPr id="0" name=""/>
        <dsp:cNvSpPr/>
      </dsp:nvSpPr>
      <dsp:spPr>
        <a:xfrm>
          <a:off x="3756441" y="706671"/>
          <a:ext cx="3073451" cy="195164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1A239B-6A38-4090-B689-1876DDB4494E}">
      <dsp:nvSpPr>
        <dsp:cNvPr id="0" name=""/>
        <dsp:cNvSpPr/>
      </dsp:nvSpPr>
      <dsp:spPr>
        <a:xfrm>
          <a:off x="4097935" y="1031091"/>
          <a:ext cx="3073451" cy="19516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a:t>Research Developments:</a:t>
          </a:r>
          <a:r>
            <a:rPr lang="en-US" sz="2000" kern="1200"/>
            <a:t> Evolution from R-CNN to YOLO, Faster R-CNN, and SSD (Single Shot </a:t>
          </a:r>
          <a:r>
            <a:rPr lang="en-US" sz="2000" kern="1200" err="1"/>
            <a:t>Multibox</a:t>
          </a:r>
          <a:r>
            <a:rPr lang="en-US" sz="2000" kern="1200"/>
            <a:t> Detector).</a:t>
          </a:r>
        </a:p>
      </dsp:txBody>
      <dsp:txXfrm>
        <a:off x="4155097" y="1088253"/>
        <a:ext cx="2959127" cy="1837317"/>
      </dsp:txXfrm>
    </dsp:sp>
    <dsp:sp modelId="{A822F0EB-16DF-46BC-9881-5C2C4202CB78}">
      <dsp:nvSpPr>
        <dsp:cNvPr id="0" name=""/>
        <dsp:cNvSpPr/>
      </dsp:nvSpPr>
      <dsp:spPr>
        <a:xfrm>
          <a:off x="7512882" y="706671"/>
          <a:ext cx="3073451" cy="195164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B4171A0-6612-4AA0-9CA4-0AB90786D0DA}">
      <dsp:nvSpPr>
        <dsp:cNvPr id="0" name=""/>
        <dsp:cNvSpPr/>
      </dsp:nvSpPr>
      <dsp:spPr>
        <a:xfrm>
          <a:off x="7854377" y="1031091"/>
          <a:ext cx="3073451" cy="1951641"/>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a:t>Your Contribution (if applicable):</a:t>
          </a:r>
          <a:r>
            <a:rPr lang="en-US" sz="2000" kern="1200"/>
            <a:t> Any specific contribution you've made to the project or research.</a:t>
          </a:r>
        </a:p>
      </dsp:txBody>
      <dsp:txXfrm>
        <a:off x="7911539" y="1088253"/>
        <a:ext cx="2959127" cy="183731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3A53B9-0B17-40DF-BA05-4B196A81D54B}">
      <dsp:nvSpPr>
        <dsp:cNvPr id="0" name=""/>
        <dsp:cNvSpPr/>
      </dsp:nvSpPr>
      <dsp:spPr>
        <a:xfrm>
          <a:off x="1967016" y="191452"/>
          <a:ext cx="1510523" cy="137760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B90C15-893B-4EDF-87FD-A973E8D379C3}">
      <dsp:nvSpPr>
        <dsp:cNvPr id="0" name=""/>
        <dsp:cNvSpPr/>
      </dsp:nvSpPr>
      <dsp:spPr>
        <a:xfrm>
          <a:off x="564387" y="1739696"/>
          <a:ext cx="4315781" cy="590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defRPr b="1"/>
          </a:pPr>
          <a:r>
            <a:rPr lang="en-US" sz="3600" kern="1200"/>
            <a:t>R-CNN vs YOLO:</a:t>
          </a:r>
        </a:p>
      </dsp:txBody>
      <dsp:txXfrm>
        <a:off x="564387" y="1739696"/>
        <a:ext cx="4315781" cy="590400"/>
      </dsp:txXfrm>
    </dsp:sp>
    <dsp:sp modelId="{7ABE4A07-F0D2-4D70-A531-007AF7F7811F}">
      <dsp:nvSpPr>
        <dsp:cNvPr id="0" name=""/>
        <dsp:cNvSpPr/>
      </dsp:nvSpPr>
      <dsp:spPr>
        <a:xfrm>
          <a:off x="564387" y="2409466"/>
          <a:ext cx="4315781" cy="17504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b="1" kern="1200"/>
            <a:t>R-CNN:</a:t>
          </a:r>
          <a:r>
            <a:rPr lang="en-US" sz="1700" kern="1200"/>
            <a:t> Accurate but slower due to multiple passes.</a:t>
          </a:r>
        </a:p>
        <a:p>
          <a:pPr marL="0" lvl="0" indent="0" algn="ctr" defTabSz="755650">
            <a:lnSpc>
              <a:spcPct val="100000"/>
            </a:lnSpc>
            <a:spcBef>
              <a:spcPct val="0"/>
            </a:spcBef>
            <a:spcAft>
              <a:spcPct val="35000"/>
            </a:spcAft>
            <a:buNone/>
          </a:pPr>
          <a:r>
            <a:rPr lang="en-US" sz="1700" b="1" kern="1200"/>
            <a:t>YOLO:</a:t>
          </a:r>
          <a:r>
            <a:rPr lang="en-US" sz="1700" kern="1200"/>
            <a:t> Faster, ideal for real-time detection, but slightly less accurate on smaller objects.</a:t>
          </a:r>
        </a:p>
      </dsp:txBody>
      <dsp:txXfrm>
        <a:off x="564387" y="2409466"/>
        <a:ext cx="4315781" cy="1750419"/>
      </dsp:txXfrm>
    </dsp:sp>
    <dsp:sp modelId="{CBB6EA3C-9606-4D3C-B0FA-67B819E24236}">
      <dsp:nvSpPr>
        <dsp:cNvPr id="0" name=""/>
        <dsp:cNvSpPr/>
      </dsp:nvSpPr>
      <dsp:spPr>
        <a:xfrm>
          <a:off x="7038059" y="191452"/>
          <a:ext cx="1510523" cy="137760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D68362-D386-4A6B-BE95-A3842A238AF4}">
      <dsp:nvSpPr>
        <dsp:cNvPr id="0" name=""/>
        <dsp:cNvSpPr/>
      </dsp:nvSpPr>
      <dsp:spPr>
        <a:xfrm>
          <a:off x="5635430" y="1739696"/>
          <a:ext cx="4315781" cy="590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defRPr b="1"/>
          </a:pPr>
          <a:r>
            <a:rPr lang="en-US" sz="3600" kern="1200"/>
            <a:t>Other Techniques</a:t>
          </a:r>
        </a:p>
      </dsp:txBody>
      <dsp:txXfrm>
        <a:off x="5635430" y="1739696"/>
        <a:ext cx="4315781" cy="590400"/>
      </dsp:txXfrm>
    </dsp:sp>
    <dsp:sp modelId="{0210D679-52A1-4163-8519-EF3671D75922}">
      <dsp:nvSpPr>
        <dsp:cNvPr id="0" name=""/>
        <dsp:cNvSpPr/>
      </dsp:nvSpPr>
      <dsp:spPr>
        <a:xfrm>
          <a:off x="5635430" y="2409466"/>
          <a:ext cx="4315781" cy="17504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b="1" kern="1200"/>
            <a:t>SSD (Single Shot Multibox Detector):</a:t>
          </a:r>
          <a:r>
            <a:rPr lang="en-US" sz="1700" kern="1200"/>
            <a:t> A balance between YOLO and R-CNN in terms of speed and accuracy.</a:t>
          </a:r>
        </a:p>
        <a:p>
          <a:pPr marL="0" lvl="0" indent="0" algn="ctr" defTabSz="755650">
            <a:lnSpc>
              <a:spcPct val="100000"/>
            </a:lnSpc>
            <a:spcBef>
              <a:spcPct val="0"/>
            </a:spcBef>
            <a:spcAft>
              <a:spcPct val="35000"/>
            </a:spcAft>
            <a:buNone/>
          </a:pPr>
          <a:r>
            <a:rPr lang="en-US" sz="1700" b="1" kern="1200"/>
            <a:t>Faster R-CNN:</a:t>
          </a:r>
          <a:r>
            <a:rPr lang="en-US" sz="1700" kern="1200"/>
            <a:t> Improved speed over R-CNN but still not as fast as YOLO.</a:t>
          </a:r>
        </a:p>
        <a:p>
          <a:pPr marL="0" lvl="0" indent="0" algn="ctr" defTabSz="755650">
            <a:lnSpc>
              <a:spcPct val="100000"/>
            </a:lnSpc>
            <a:spcBef>
              <a:spcPct val="0"/>
            </a:spcBef>
            <a:spcAft>
              <a:spcPct val="35000"/>
            </a:spcAft>
            <a:buNone/>
          </a:pPr>
          <a:r>
            <a:rPr lang="en-US" sz="1700" b="1" kern="1200"/>
            <a:t>Visual Examples:</a:t>
          </a:r>
          <a:r>
            <a:rPr lang="en-US" sz="1700" kern="1200"/>
            <a:t> Show a few images comparing detection outputs using different techniques</a:t>
          </a:r>
        </a:p>
      </dsp:txBody>
      <dsp:txXfrm>
        <a:off x="5635430" y="2409466"/>
        <a:ext cx="4315781" cy="175041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60BDCE-3D2B-451B-B0E0-404EB00629E3}">
      <dsp:nvSpPr>
        <dsp:cNvPr id="0" name=""/>
        <dsp:cNvSpPr/>
      </dsp:nvSpPr>
      <dsp:spPr>
        <a:xfrm>
          <a:off x="0" y="531"/>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13A7D8A-2CB0-4D34-A9A5-992C20D92DB7}">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592A42-1AA2-474D-B751-C280704672F1}">
      <dsp:nvSpPr>
        <dsp:cNvPr id="0" name=""/>
        <dsp:cNvSpPr/>
      </dsp:nvSpPr>
      <dsp:spPr>
        <a:xfrm>
          <a:off x="1435590" y="53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933450">
            <a:lnSpc>
              <a:spcPct val="100000"/>
            </a:lnSpc>
            <a:spcBef>
              <a:spcPct val="0"/>
            </a:spcBef>
            <a:spcAft>
              <a:spcPct val="35000"/>
            </a:spcAft>
            <a:buNone/>
          </a:pPr>
          <a:r>
            <a:rPr lang="en-US" sz="2100" kern="1200"/>
            <a:t>YOLOv8 is from the YOLO family of models and was released on January 10, 2023</a:t>
          </a:r>
        </a:p>
      </dsp:txBody>
      <dsp:txXfrm>
        <a:off x="1435590" y="531"/>
        <a:ext cx="9080009" cy="1242935"/>
      </dsp:txXfrm>
    </dsp:sp>
    <dsp:sp modelId="{65C88BF1-FD30-4582-8452-656AEA8ECFB7}">
      <dsp:nvSpPr>
        <dsp:cNvPr id="0" name=""/>
        <dsp:cNvSpPr/>
      </dsp:nvSpPr>
      <dsp:spPr>
        <a:xfrm>
          <a:off x="0" y="1554201"/>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E6B3803-A0E9-44C3-AAAD-EB4943169EBF}">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B55D0C-24C8-43BC-8E0F-8AB5FB78584E}">
      <dsp:nvSpPr>
        <dsp:cNvPr id="0" name=""/>
        <dsp:cNvSpPr/>
      </dsp:nvSpPr>
      <dsp:spPr>
        <a:xfrm>
          <a:off x="1435590" y="155420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933450">
            <a:lnSpc>
              <a:spcPct val="100000"/>
            </a:lnSpc>
            <a:spcBef>
              <a:spcPct val="0"/>
            </a:spcBef>
            <a:spcAft>
              <a:spcPct val="35000"/>
            </a:spcAft>
            <a:buNone/>
          </a:pPr>
          <a:r>
            <a:rPr lang="en-US" sz="2100" kern="1200"/>
            <a:t>YOLOv8 is the latest iteration in the YOLO series of real-time object detectors, offering cutting-edge performance in terms of accuracy and speed. </a:t>
          </a:r>
        </a:p>
      </dsp:txBody>
      <dsp:txXfrm>
        <a:off x="1435590" y="1554201"/>
        <a:ext cx="9080009" cy="1242935"/>
      </dsp:txXfrm>
    </dsp:sp>
    <dsp:sp modelId="{C4920E78-D05D-460C-95DA-0C6911645957}">
      <dsp:nvSpPr>
        <dsp:cNvPr id="0" name=""/>
        <dsp:cNvSpPr/>
      </dsp:nvSpPr>
      <dsp:spPr>
        <a:xfrm>
          <a:off x="0" y="3107870"/>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194E89B-9731-424E-AC66-CADF4BD8553A}">
      <dsp:nvSpPr>
        <dsp:cNvPr id="0" name=""/>
        <dsp:cNvSpPr/>
      </dsp:nvSpPr>
      <dsp:spPr>
        <a:xfrm>
          <a:off x="375988" y="3387531"/>
          <a:ext cx="683614" cy="683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7B3C8A-4435-488A-92E6-B56B63BE0C5A}">
      <dsp:nvSpPr>
        <dsp:cNvPr id="0" name=""/>
        <dsp:cNvSpPr/>
      </dsp:nvSpPr>
      <dsp:spPr>
        <a:xfrm>
          <a:off x="1435590" y="3107870"/>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933450">
            <a:lnSpc>
              <a:spcPct val="100000"/>
            </a:lnSpc>
            <a:spcBef>
              <a:spcPct val="0"/>
            </a:spcBef>
            <a:spcAft>
              <a:spcPct val="35000"/>
            </a:spcAft>
            <a:buNone/>
          </a:pPr>
          <a:r>
            <a:rPr lang="en-US" sz="2100" kern="1200"/>
            <a:t>Building upon the advancements of previous YOLO versions, YOLOv8 introduces new features and optimizations that make it an ideal choice for various object detection tasks in a wide range of applications.</a:t>
          </a:r>
        </a:p>
      </dsp:txBody>
      <dsp:txXfrm>
        <a:off x="1435590" y="3107870"/>
        <a:ext cx="9080009" cy="124293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E4891-DCDA-4D9F-A8DD-D7DBF04CD9BB}">
      <dsp:nvSpPr>
        <dsp:cNvPr id="0" name=""/>
        <dsp:cNvSpPr/>
      </dsp:nvSpPr>
      <dsp:spPr>
        <a:xfrm>
          <a:off x="0" y="1808"/>
          <a:ext cx="10515600" cy="91661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B7E7207-BEDE-4FA6-BEEE-BE689FB19631}">
      <dsp:nvSpPr>
        <dsp:cNvPr id="0" name=""/>
        <dsp:cNvSpPr/>
      </dsp:nvSpPr>
      <dsp:spPr>
        <a:xfrm>
          <a:off x="277275" y="208046"/>
          <a:ext cx="504136" cy="50413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489F55D-CF51-4036-9C51-397BCCAAFA5C}">
      <dsp:nvSpPr>
        <dsp:cNvPr id="0" name=""/>
        <dsp:cNvSpPr/>
      </dsp:nvSpPr>
      <dsp:spPr>
        <a:xfrm>
          <a:off x="1058686" y="1808"/>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711200">
            <a:lnSpc>
              <a:spcPct val="90000"/>
            </a:lnSpc>
            <a:spcBef>
              <a:spcPct val="0"/>
            </a:spcBef>
            <a:spcAft>
              <a:spcPct val="35000"/>
            </a:spcAft>
            <a:buNone/>
          </a:pPr>
          <a:r>
            <a:rPr lang="en-US" sz="1600" b="1" kern="1200"/>
            <a:t>Advanced Backbone and Neck Architectures:</a:t>
          </a:r>
          <a:r>
            <a:rPr lang="en-US" sz="1600" kern="1200"/>
            <a:t> YOLOv8 employs state-of-the-art backbone and neck architectures, resulting in improved feature extraction and object detection performance.</a:t>
          </a:r>
        </a:p>
      </dsp:txBody>
      <dsp:txXfrm>
        <a:off x="1058686" y="1808"/>
        <a:ext cx="9456913" cy="916611"/>
      </dsp:txXfrm>
    </dsp:sp>
    <dsp:sp modelId="{2F31E5BE-5312-4B66-B064-751FE35C8764}">
      <dsp:nvSpPr>
        <dsp:cNvPr id="0" name=""/>
        <dsp:cNvSpPr/>
      </dsp:nvSpPr>
      <dsp:spPr>
        <a:xfrm>
          <a:off x="0" y="1147573"/>
          <a:ext cx="10515600" cy="91661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418A144-7795-4F2C-90D5-866F8799D23F}">
      <dsp:nvSpPr>
        <dsp:cNvPr id="0" name=""/>
        <dsp:cNvSpPr/>
      </dsp:nvSpPr>
      <dsp:spPr>
        <a:xfrm>
          <a:off x="277275" y="1353811"/>
          <a:ext cx="504136" cy="50413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A4956AA-BAEB-44D9-B8F0-B5362DB72A05}">
      <dsp:nvSpPr>
        <dsp:cNvPr id="0" name=""/>
        <dsp:cNvSpPr/>
      </dsp:nvSpPr>
      <dsp:spPr>
        <a:xfrm>
          <a:off x="1058686" y="1147573"/>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711200">
            <a:lnSpc>
              <a:spcPct val="90000"/>
            </a:lnSpc>
            <a:spcBef>
              <a:spcPct val="0"/>
            </a:spcBef>
            <a:spcAft>
              <a:spcPct val="35000"/>
            </a:spcAft>
            <a:buNone/>
          </a:pPr>
          <a:r>
            <a:rPr lang="en-US" sz="1600" b="1" kern="1200"/>
            <a:t>Anchor-free Split Ultralytics Head:</a:t>
          </a:r>
          <a:r>
            <a:rPr lang="en-US" sz="1600" kern="1200"/>
            <a:t> YOLOv8 adopts an anchor-free split Ultralytics head, which contributes to better accuracy and a more efficient detection process compared to anchor-based approaches.</a:t>
          </a:r>
        </a:p>
      </dsp:txBody>
      <dsp:txXfrm>
        <a:off x="1058686" y="1147573"/>
        <a:ext cx="9456913" cy="916611"/>
      </dsp:txXfrm>
    </dsp:sp>
    <dsp:sp modelId="{AAB20280-6D0D-4505-BF45-C019361DA4C5}">
      <dsp:nvSpPr>
        <dsp:cNvPr id="0" name=""/>
        <dsp:cNvSpPr/>
      </dsp:nvSpPr>
      <dsp:spPr>
        <a:xfrm>
          <a:off x="0" y="2293338"/>
          <a:ext cx="10515600" cy="91661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668198A-4FD6-4C14-BBA8-B352238F043F}">
      <dsp:nvSpPr>
        <dsp:cNvPr id="0" name=""/>
        <dsp:cNvSpPr/>
      </dsp:nvSpPr>
      <dsp:spPr>
        <a:xfrm>
          <a:off x="277275" y="2499576"/>
          <a:ext cx="504136" cy="50413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15EA963-953C-47E6-AC35-CC36635322EB}">
      <dsp:nvSpPr>
        <dsp:cNvPr id="0" name=""/>
        <dsp:cNvSpPr/>
      </dsp:nvSpPr>
      <dsp:spPr>
        <a:xfrm>
          <a:off x="1058686" y="2293338"/>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711200">
            <a:lnSpc>
              <a:spcPct val="90000"/>
            </a:lnSpc>
            <a:spcBef>
              <a:spcPct val="0"/>
            </a:spcBef>
            <a:spcAft>
              <a:spcPct val="35000"/>
            </a:spcAft>
            <a:buNone/>
          </a:pPr>
          <a:r>
            <a:rPr lang="en-US" sz="1600" b="1" kern="1200"/>
            <a:t>Optimized Accuracy-Speed Tradeoff:</a:t>
          </a:r>
          <a:r>
            <a:rPr lang="en-US" sz="1600" kern="1200"/>
            <a:t> With a focus on maintaining an optimal balance between accuracy and speed, YOLOv8 is suitable for real-time object detection tasks in diverse application areas.</a:t>
          </a:r>
        </a:p>
      </dsp:txBody>
      <dsp:txXfrm>
        <a:off x="1058686" y="2293338"/>
        <a:ext cx="9456913" cy="916611"/>
      </dsp:txXfrm>
    </dsp:sp>
    <dsp:sp modelId="{484D7F45-423D-4F8C-8BFC-B98C1E9ABE70}">
      <dsp:nvSpPr>
        <dsp:cNvPr id="0" name=""/>
        <dsp:cNvSpPr/>
      </dsp:nvSpPr>
      <dsp:spPr>
        <a:xfrm>
          <a:off x="0" y="3439103"/>
          <a:ext cx="10515600" cy="91661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9641E-A173-4A32-A6FB-BB08B02B39C8}">
      <dsp:nvSpPr>
        <dsp:cNvPr id="0" name=""/>
        <dsp:cNvSpPr/>
      </dsp:nvSpPr>
      <dsp:spPr>
        <a:xfrm>
          <a:off x="277275" y="3645341"/>
          <a:ext cx="504136" cy="50413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BB8FC8C-80E2-4A06-AC80-9883CB973D9E}">
      <dsp:nvSpPr>
        <dsp:cNvPr id="0" name=""/>
        <dsp:cNvSpPr/>
      </dsp:nvSpPr>
      <dsp:spPr>
        <a:xfrm>
          <a:off x="1058686" y="3439103"/>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711200">
            <a:lnSpc>
              <a:spcPct val="90000"/>
            </a:lnSpc>
            <a:spcBef>
              <a:spcPct val="0"/>
            </a:spcBef>
            <a:spcAft>
              <a:spcPct val="35000"/>
            </a:spcAft>
            <a:buNone/>
          </a:pPr>
          <a:r>
            <a:rPr lang="en-US" sz="1600" b="1" kern="1200"/>
            <a:t>Variety of Pre-trained Models:</a:t>
          </a:r>
          <a:r>
            <a:rPr lang="en-US" sz="1600" kern="1200"/>
            <a:t> YOLOv8 offers a range of pre-trained models to cater to various tasks and performance requirements, making it easier to find the right model for your specific use case.</a:t>
          </a:r>
          <a:br>
            <a:rPr lang="en-US" sz="1600" kern="1200"/>
          </a:br>
          <a:endParaRPr lang="en-US" sz="1600" kern="1200"/>
        </a:p>
      </dsp:txBody>
      <dsp:txXfrm>
        <a:off x="1058686" y="3439103"/>
        <a:ext cx="9456913" cy="916611"/>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jpeg>
</file>

<file path=ppt/media/image16.png>
</file>

<file path=ppt/media/image17.svg>
</file>

<file path=ppt/media/image18.png>
</file>

<file path=ppt/media/image19.svg>
</file>

<file path=ppt/media/image2.jpeg>
</file>

<file path=ppt/media/image20.jpe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jpeg>
</file>

<file path=ppt/media/image34.png>
</file>

<file path=ppt/media/image35.png>
</file>

<file path=ppt/media/image36.jpe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A07C7D-A8BD-4FFD-AA1F-042F4031B647}" type="datetimeFigureOut">
              <a:t>8/14/2024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88E7E-5157-44A8-BBE4-BD86D25DB2F8}" type="slidenum">
              <a:t>‹#›</a:t>
            </a:fld>
            <a:endParaRPr lang="en-US"/>
          </a:p>
        </p:txBody>
      </p:sp>
    </p:spTree>
    <p:extLst>
      <p:ext uri="{BB962C8B-B14F-4D97-AF65-F5344CB8AC3E}">
        <p14:creationId xmlns:p14="http://schemas.microsoft.com/office/powerpoint/2010/main" val="2217360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project aims to develop a robust object recognition system capable of identifying and classifying objects within images using machine learning techniques. The core objective is to leverage advanced image processing algorithms and deep learning models to accurately detect and label various objects, such as vehicles, animals, or everyday items, in diverse image datasets. This system will be designed to handle a wide range of object types and conditions, providing a scalable solution for applications in automated surveillance, image tagging, and real-time object tracking.</a:t>
            </a:r>
          </a:p>
          <a:p>
            <a:r>
              <a:rPr lang="en-US"/>
              <a:t>To achieve this, the project will involve training convolutional neural networks (CNNs) on large-scale image datasets. The system will be evaluated based on its precision, recall, and overall accuracy in object classification. Additionally, performance metrics will be analyzed to ensure the model’s effectiveness across different environments and object categories. The project will also explore techniques to optimize the model’s performance and address challenges such as occlusion, varying lighting conditions, and object size variations.</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BE488E7E-5157-44A8-BBE4-BD86D25DB2F8}" type="slidenum">
              <a:t>1</a:t>
            </a:fld>
            <a:endParaRPr lang="en-US"/>
          </a:p>
        </p:txBody>
      </p:sp>
    </p:spTree>
    <p:extLst>
      <p:ext uri="{BB962C8B-B14F-4D97-AF65-F5344CB8AC3E}">
        <p14:creationId xmlns:p14="http://schemas.microsoft.com/office/powerpoint/2010/main" val="3107012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E488E7E-5157-44A8-BBE4-BD86D25DB2F8}" type="slidenum">
              <a:rPr lang="en-US" smtClean="0"/>
              <a:t>2</a:t>
            </a:fld>
            <a:endParaRPr lang="en-US"/>
          </a:p>
        </p:txBody>
      </p:sp>
    </p:spTree>
    <p:extLst>
      <p:ext uri="{BB962C8B-B14F-4D97-AF65-F5344CB8AC3E}">
        <p14:creationId xmlns:p14="http://schemas.microsoft.com/office/powerpoint/2010/main" val="14481499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a:spcBef>
                <a:spcPts val="0"/>
              </a:spcBef>
              <a:spcAft>
                <a:spcPts val="0"/>
              </a:spcAft>
            </a:pPr>
            <a:r>
              <a:rPr lang="en-US" sz="1800">
                <a:effectLst/>
                <a:latin typeface="Calibri" panose="020F0502020204030204" pitchFamily="34" charset="0"/>
              </a:rPr>
              <a:t>There are several approaches to object detection, each with unique advantages and limitations. We will compare traditional techniques with modern approaches and delve into the specifics of the YOLO method."</a:t>
            </a:r>
          </a:p>
          <a:p>
            <a:pPr marL="342900" marR="0">
              <a:spcBef>
                <a:spcPts val="0"/>
              </a:spcBef>
              <a:spcAft>
                <a:spcPts val="0"/>
              </a:spcAft>
            </a:pPr>
            <a:r>
              <a:rPr lang="en-US" sz="1800" b="1">
                <a:effectLst/>
                <a:latin typeface="Calibri" panose="020F0502020204030204" pitchFamily="34" charset="0"/>
              </a:rPr>
              <a:t>Traditional Techniques:</a:t>
            </a:r>
            <a:endParaRPr lang="en-US" sz="1800">
              <a:effectLst/>
              <a:latin typeface="Calibri" panose="020F0502020204030204" pitchFamily="34" charset="0"/>
            </a:endParaRPr>
          </a:p>
          <a:p>
            <a:pPr rtl="0" fontAlgn="ctr">
              <a:spcBef>
                <a:spcPts val="0"/>
              </a:spcBef>
              <a:spcAft>
                <a:spcPts val="0"/>
              </a:spcAft>
              <a:buFont typeface="Arial" panose="020B0604020202020204" pitchFamily="34" charset="0"/>
              <a:buChar char="•"/>
            </a:pPr>
            <a:r>
              <a:rPr lang="en-US" sz="1800" b="1">
                <a:effectLst/>
                <a:latin typeface="Calibri" panose="020F0502020204030204" pitchFamily="34" charset="0"/>
              </a:rPr>
              <a:t>Sliding Window:</a:t>
            </a:r>
            <a:r>
              <a:rPr lang="en-US" sz="1800">
                <a:effectLst/>
                <a:latin typeface="Calibri" panose="020F0502020204030204" pitchFamily="34" charset="0"/>
              </a:rPr>
              <a:t> A brute-force method that scans the entire image using a fixed-size window to search for objects. While simple, it is computationally expensive and often slow, as it requires checking multiple regions of the image.</a:t>
            </a:r>
          </a:p>
          <a:p>
            <a:pPr rtl="0" fontAlgn="ctr">
              <a:spcBef>
                <a:spcPts val="0"/>
              </a:spcBef>
              <a:spcAft>
                <a:spcPts val="0"/>
              </a:spcAft>
              <a:buFont typeface="Arial" panose="020B0604020202020204" pitchFamily="34" charset="0"/>
              <a:buChar char="•"/>
            </a:pPr>
            <a:r>
              <a:rPr lang="en-US" sz="1800" b="1">
                <a:effectLst/>
                <a:latin typeface="Calibri" panose="020F0502020204030204" pitchFamily="34" charset="0"/>
              </a:rPr>
              <a:t>Feature-Based Methods:</a:t>
            </a:r>
            <a:r>
              <a:rPr lang="en-US" sz="1800">
                <a:effectLst/>
                <a:latin typeface="Calibri" panose="020F0502020204030204" pitchFamily="34" charset="0"/>
              </a:rPr>
              <a:t> Techniques like SIFT (Scale-Invariant Feature Transform) and HOG (Histogram of Oriented Gradients) are used to detect objects by extracting distinctive features from images. These methods work well for specific tasks but can struggle with complex scenes and variations in object appearance.</a:t>
            </a:r>
          </a:p>
          <a:p>
            <a:pPr rtl="0" fontAlgn="ctr">
              <a:spcBef>
                <a:spcPts val="0"/>
              </a:spcBef>
              <a:spcAft>
                <a:spcPts val="0"/>
              </a:spcAft>
              <a:buFont typeface="Arial" panose="020B0604020202020204" pitchFamily="34" charset="0"/>
              <a:buChar char="•"/>
            </a:pPr>
            <a:r>
              <a:rPr lang="en-US" sz="1800" b="1">
                <a:effectLst/>
                <a:latin typeface="Calibri" panose="020F0502020204030204" pitchFamily="34" charset="0"/>
              </a:rPr>
              <a:t>Convolutional Neural Networks (CNNs):</a:t>
            </a:r>
            <a:r>
              <a:rPr lang="en-US" sz="1800">
                <a:effectLst/>
                <a:latin typeface="Calibri" panose="020F0502020204030204" pitchFamily="34" charset="0"/>
              </a:rPr>
              <a:t> The backbone of modern object detection, CNNs automatically learn hierarchical features from data, providing high accuracy in detecting and classifying objects.</a:t>
            </a:r>
          </a:p>
          <a:p>
            <a:pPr rtl="0" fontAlgn="ctr">
              <a:spcBef>
                <a:spcPts val="0"/>
              </a:spcBef>
              <a:spcAft>
                <a:spcPts val="0"/>
              </a:spcAft>
              <a:buFont typeface="Arial" panose="020B0604020202020204" pitchFamily="34" charset="0"/>
              <a:buChar char="•"/>
            </a:pPr>
            <a:r>
              <a:rPr lang="en-US" sz="1800" b="1">
                <a:effectLst/>
                <a:latin typeface="Calibri" panose="020F0502020204030204" pitchFamily="34" charset="0"/>
              </a:rPr>
              <a:t>Region-Based CNN (R-CNN):</a:t>
            </a:r>
            <a:r>
              <a:rPr lang="en-US" sz="1800">
                <a:effectLst/>
                <a:latin typeface="Calibri" panose="020F0502020204030204" pitchFamily="34" charset="0"/>
              </a:rPr>
              <a:t> This approach first proposes regions of interest (ROIs) in the image and then classifies these regions using CNNs. While accurate, it can be slow due to the multiple stages involved.</a:t>
            </a:r>
          </a:p>
          <a:p>
            <a:pPr rtl="0" fontAlgn="ctr">
              <a:spcBef>
                <a:spcPts val="0"/>
              </a:spcBef>
              <a:spcAft>
                <a:spcPts val="0"/>
              </a:spcAft>
              <a:buFont typeface="Arial" panose="020B0604020202020204" pitchFamily="34" charset="0"/>
              <a:buChar char="•"/>
            </a:pPr>
            <a:r>
              <a:rPr lang="en-US" sz="1800" b="1">
                <a:effectLst/>
                <a:latin typeface="Calibri" panose="020F0502020204030204" pitchFamily="34" charset="0"/>
              </a:rPr>
              <a:t>You Only Look Once (YOLO):</a:t>
            </a:r>
            <a:r>
              <a:rPr lang="en-US" sz="1800">
                <a:effectLst/>
                <a:latin typeface="Calibri" panose="020F0502020204030204" pitchFamily="34" charset="0"/>
              </a:rPr>
              <a:t> YOLO is a breakthrough in object detection, where a single network predicts bounding boxes and class probabilities directly from the entire image. It’s designed for speed, making it one of the fastest object detection methods available</a:t>
            </a:r>
          </a:p>
          <a:p>
            <a:pPr rtl="0" fontAlgn="ctr">
              <a:spcBef>
                <a:spcPts val="0"/>
              </a:spcBef>
              <a:spcAft>
                <a:spcPts val="0"/>
              </a:spcAft>
              <a:buFont typeface="Arial" panose="020B0604020202020204" pitchFamily="34" charset="0"/>
              <a:buChar char="•"/>
            </a:pPr>
            <a:r>
              <a:rPr lang="en-US" sz="1800">
                <a:effectLst/>
                <a:latin typeface="Calibri" panose="020F0502020204030204" pitchFamily="34" charset="0"/>
              </a:rPr>
              <a:t>Traditional methods like Sliding Window and Feature-Based Methods are straightforward but often inefficient and less effective in complex scenarios."</a:t>
            </a:r>
          </a:p>
          <a:p>
            <a:pPr rtl="0" fontAlgn="ctr">
              <a:spcBef>
                <a:spcPts val="0"/>
              </a:spcBef>
              <a:spcAft>
                <a:spcPts val="0"/>
              </a:spcAft>
              <a:buFont typeface="Arial" panose="020B0604020202020204" pitchFamily="34" charset="0"/>
              <a:buChar char="•"/>
            </a:pPr>
            <a:r>
              <a:rPr lang="en-US" sz="1800">
                <a:effectLst/>
                <a:latin typeface="Calibri" panose="020F0502020204030204" pitchFamily="34" charset="0"/>
              </a:rPr>
              <a:t>"Modern methods, particularly those based on CNNs, provide higher accuracy and are more adaptable to variations in objects and scenes."</a:t>
            </a:r>
          </a:p>
          <a:p>
            <a:pPr rtl="0" fontAlgn="ctr">
              <a:spcBef>
                <a:spcPts val="0"/>
              </a:spcBef>
              <a:spcAft>
                <a:spcPts val="0"/>
              </a:spcAft>
              <a:buFont typeface="Arial" panose="020B0604020202020204" pitchFamily="34" charset="0"/>
              <a:buChar char="•"/>
            </a:pPr>
            <a:r>
              <a:rPr lang="en-US" sz="1800">
                <a:effectLst/>
                <a:latin typeface="Calibri" panose="020F0502020204030204" pitchFamily="34" charset="0"/>
              </a:rPr>
              <a:t>"YOLO stands out by combining speed and accuracy, making it ideal for real-time applications where quick detection is crucial.</a:t>
            </a:r>
          </a:p>
          <a:p>
            <a:endParaRPr lang="en-US"/>
          </a:p>
        </p:txBody>
      </p:sp>
      <p:sp>
        <p:nvSpPr>
          <p:cNvPr id="4" name="Slide Number Placeholder 3"/>
          <p:cNvSpPr>
            <a:spLocks noGrp="1"/>
          </p:cNvSpPr>
          <p:nvPr>
            <p:ph type="sldNum" sz="quarter" idx="5"/>
          </p:nvPr>
        </p:nvSpPr>
        <p:spPr/>
        <p:txBody>
          <a:bodyPr/>
          <a:lstStyle/>
          <a:p>
            <a:fld id="{BE488E7E-5157-44A8-BBE4-BD86D25DB2F8}" type="slidenum">
              <a:rPr lang="en-US" smtClean="0"/>
              <a:t>7</a:t>
            </a:fld>
            <a:endParaRPr lang="en-US"/>
          </a:p>
        </p:txBody>
      </p:sp>
    </p:spTree>
    <p:extLst>
      <p:ext uri="{BB962C8B-B14F-4D97-AF65-F5344CB8AC3E}">
        <p14:creationId xmlns:p14="http://schemas.microsoft.com/office/powerpoint/2010/main" val="165087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723F2-2A3C-6879-B90B-71CD6ADFB3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A81F70-D89E-F021-EDEC-7B73D1D0D8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8FE0A4F-D1D4-10E1-730E-B3C79DE1EAEA}"/>
              </a:ext>
            </a:extLst>
          </p:cNvPr>
          <p:cNvSpPr>
            <a:spLocks noGrp="1"/>
          </p:cNvSpPr>
          <p:nvPr>
            <p:ph type="dt" sz="half" idx="10"/>
          </p:nvPr>
        </p:nvSpPr>
        <p:spPr/>
        <p:txBody>
          <a:bodyPr/>
          <a:lstStyle/>
          <a:p>
            <a:fld id="{2DD36344-E916-48E7-BEBA-63C912DC9A6C}" type="datetimeFigureOut">
              <a:rPr lang="en-US" smtClean="0"/>
              <a:t>8/14/2024</a:t>
            </a:fld>
            <a:endParaRPr lang="en-US"/>
          </a:p>
        </p:txBody>
      </p:sp>
      <p:sp>
        <p:nvSpPr>
          <p:cNvPr id="5" name="Footer Placeholder 4">
            <a:extLst>
              <a:ext uri="{FF2B5EF4-FFF2-40B4-BE49-F238E27FC236}">
                <a16:creationId xmlns:a16="http://schemas.microsoft.com/office/drawing/2014/main" id="{414CF4D1-868D-7DB4-0DA6-8BEF9EB5D2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0B10A-D571-0F32-3A39-3C99F247E637}"/>
              </a:ext>
            </a:extLst>
          </p:cNvPr>
          <p:cNvSpPr>
            <a:spLocks noGrp="1"/>
          </p:cNvSpPr>
          <p:nvPr>
            <p:ph type="sldNum" sz="quarter" idx="12"/>
          </p:nvPr>
        </p:nvSpPr>
        <p:spPr/>
        <p:txBody>
          <a:bodyPr/>
          <a:lstStyle/>
          <a:p>
            <a:fld id="{5A9B33F7-1A8F-4BB2-8F03-FB5527FAD764}" type="slidenum">
              <a:rPr lang="en-US" smtClean="0"/>
              <a:t>‹#›</a:t>
            </a:fld>
            <a:endParaRPr lang="en-US"/>
          </a:p>
        </p:txBody>
      </p:sp>
    </p:spTree>
    <p:extLst>
      <p:ext uri="{BB962C8B-B14F-4D97-AF65-F5344CB8AC3E}">
        <p14:creationId xmlns:p14="http://schemas.microsoft.com/office/powerpoint/2010/main" val="40885229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81D9B-9FE3-67C0-CA38-5B65C47883B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67FCD6-42E0-30EA-2A52-7B83B5E572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06C629-2192-C2FF-3259-B2F3B10F3FC5}"/>
              </a:ext>
            </a:extLst>
          </p:cNvPr>
          <p:cNvSpPr>
            <a:spLocks noGrp="1"/>
          </p:cNvSpPr>
          <p:nvPr>
            <p:ph type="dt" sz="half" idx="10"/>
          </p:nvPr>
        </p:nvSpPr>
        <p:spPr/>
        <p:txBody>
          <a:bodyPr/>
          <a:lstStyle/>
          <a:p>
            <a:fld id="{2DD36344-E916-48E7-BEBA-63C912DC9A6C}" type="datetimeFigureOut">
              <a:rPr lang="en-US" smtClean="0"/>
              <a:t>8/14/2024</a:t>
            </a:fld>
            <a:endParaRPr lang="en-US"/>
          </a:p>
        </p:txBody>
      </p:sp>
      <p:sp>
        <p:nvSpPr>
          <p:cNvPr id="5" name="Footer Placeholder 4">
            <a:extLst>
              <a:ext uri="{FF2B5EF4-FFF2-40B4-BE49-F238E27FC236}">
                <a16:creationId xmlns:a16="http://schemas.microsoft.com/office/drawing/2014/main" id="{ADE9DCC7-F0AB-C2C7-C99A-76C0412CC1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0530CF-B658-32FF-5997-AD52521C64C0}"/>
              </a:ext>
            </a:extLst>
          </p:cNvPr>
          <p:cNvSpPr>
            <a:spLocks noGrp="1"/>
          </p:cNvSpPr>
          <p:nvPr>
            <p:ph type="sldNum" sz="quarter" idx="12"/>
          </p:nvPr>
        </p:nvSpPr>
        <p:spPr/>
        <p:txBody>
          <a:bodyPr/>
          <a:lstStyle/>
          <a:p>
            <a:fld id="{5A9B33F7-1A8F-4BB2-8F03-FB5527FAD764}" type="slidenum">
              <a:rPr lang="en-US" smtClean="0"/>
              <a:t>‹#›</a:t>
            </a:fld>
            <a:endParaRPr lang="en-US"/>
          </a:p>
        </p:txBody>
      </p:sp>
    </p:spTree>
    <p:extLst>
      <p:ext uri="{BB962C8B-B14F-4D97-AF65-F5344CB8AC3E}">
        <p14:creationId xmlns:p14="http://schemas.microsoft.com/office/powerpoint/2010/main" val="3964989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538BB69-AE2D-80C9-A995-16AA2F2B0A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6D99EC9-658B-7741-7137-EA9C0AD590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C4838A-0FBA-086C-06DA-F528B45640B0}"/>
              </a:ext>
            </a:extLst>
          </p:cNvPr>
          <p:cNvSpPr>
            <a:spLocks noGrp="1"/>
          </p:cNvSpPr>
          <p:nvPr>
            <p:ph type="dt" sz="half" idx="10"/>
          </p:nvPr>
        </p:nvSpPr>
        <p:spPr/>
        <p:txBody>
          <a:bodyPr/>
          <a:lstStyle/>
          <a:p>
            <a:fld id="{2DD36344-E916-48E7-BEBA-63C912DC9A6C}" type="datetimeFigureOut">
              <a:rPr lang="en-US" smtClean="0"/>
              <a:t>8/14/2024</a:t>
            </a:fld>
            <a:endParaRPr lang="en-US"/>
          </a:p>
        </p:txBody>
      </p:sp>
      <p:sp>
        <p:nvSpPr>
          <p:cNvPr id="5" name="Footer Placeholder 4">
            <a:extLst>
              <a:ext uri="{FF2B5EF4-FFF2-40B4-BE49-F238E27FC236}">
                <a16:creationId xmlns:a16="http://schemas.microsoft.com/office/drawing/2014/main" id="{3FA39256-D04D-3403-BD01-C6818FE55B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67E1F5-7870-0151-BAF1-8283E8CD109A}"/>
              </a:ext>
            </a:extLst>
          </p:cNvPr>
          <p:cNvSpPr>
            <a:spLocks noGrp="1"/>
          </p:cNvSpPr>
          <p:nvPr>
            <p:ph type="sldNum" sz="quarter" idx="12"/>
          </p:nvPr>
        </p:nvSpPr>
        <p:spPr/>
        <p:txBody>
          <a:bodyPr/>
          <a:lstStyle/>
          <a:p>
            <a:fld id="{5A9B33F7-1A8F-4BB2-8F03-FB5527FAD764}" type="slidenum">
              <a:rPr lang="en-US" smtClean="0"/>
              <a:t>‹#›</a:t>
            </a:fld>
            <a:endParaRPr lang="en-US"/>
          </a:p>
        </p:txBody>
      </p:sp>
    </p:spTree>
    <p:extLst>
      <p:ext uri="{BB962C8B-B14F-4D97-AF65-F5344CB8AC3E}">
        <p14:creationId xmlns:p14="http://schemas.microsoft.com/office/powerpoint/2010/main" val="854652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EA72C-C0E8-ED31-4D57-5910AC5D19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7F1E45-A00A-F50C-D216-E177CB0868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798C7A-DF2F-8496-2228-FE91D050BB45}"/>
              </a:ext>
            </a:extLst>
          </p:cNvPr>
          <p:cNvSpPr>
            <a:spLocks noGrp="1"/>
          </p:cNvSpPr>
          <p:nvPr>
            <p:ph type="dt" sz="half" idx="10"/>
          </p:nvPr>
        </p:nvSpPr>
        <p:spPr/>
        <p:txBody>
          <a:bodyPr/>
          <a:lstStyle/>
          <a:p>
            <a:fld id="{2DD36344-E916-48E7-BEBA-63C912DC9A6C}" type="datetimeFigureOut">
              <a:rPr lang="en-US" smtClean="0"/>
              <a:t>8/14/2024</a:t>
            </a:fld>
            <a:endParaRPr lang="en-US"/>
          </a:p>
        </p:txBody>
      </p:sp>
      <p:sp>
        <p:nvSpPr>
          <p:cNvPr id="5" name="Footer Placeholder 4">
            <a:extLst>
              <a:ext uri="{FF2B5EF4-FFF2-40B4-BE49-F238E27FC236}">
                <a16:creationId xmlns:a16="http://schemas.microsoft.com/office/drawing/2014/main" id="{14E6178B-DF65-85A9-473E-17A22184F6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A186C6-313C-8F48-59CA-79D522C0EB72}"/>
              </a:ext>
            </a:extLst>
          </p:cNvPr>
          <p:cNvSpPr>
            <a:spLocks noGrp="1"/>
          </p:cNvSpPr>
          <p:nvPr>
            <p:ph type="sldNum" sz="quarter" idx="12"/>
          </p:nvPr>
        </p:nvSpPr>
        <p:spPr/>
        <p:txBody>
          <a:bodyPr/>
          <a:lstStyle/>
          <a:p>
            <a:fld id="{5A9B33F7-1A8F-4BB2-8F03-FB5527FAD764}" type="slidenum">
              <a:rPr lang="en-US" smtClean="0"/>
              <a:t>‹#›</a:t>
            </a:fld>
            <a:endParaRPr lang="en-US"/>
          </a:p>
        </p:txBody>
      </p:sp>
    </p:spTree>
    <p:extLst>
      <p:ext uri="{BB962C8B-B14F-4D97-AF65-F5344CB8AC3E}">
        <p14:creationId xmlns:p14="http://schemas.microsoft.com/office/powerpoint/2010/main" val="3555236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4611B-607B-FB04-2332-6222486F0D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E48EEB-DC1B-8C37-A8AF-087A63E5B95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CFE890C-14E3-AE6F-E6B9-8391AF21EA5B}"/>
              </a:ext>
            </a:extLst>
          </p:cNvPr>
          <p:cNvSpPr>
            <a:spLocks noGrp="1"/>
          </p:cNvSpPr>
          <p:nvPr>
            <p:ph type="dt" sz="half" idx="10"/>
          </p:nvPr>
        </p:nvSpPr>
        <p:spPr/>
        <p:txBody>
          <a:bodyPr/>
          <a:lstStyle/>
          <a:p>
            <a:fld id="{2DD36344-E916-48E7-BEBA-63C912DC9A6C}" type="datetimeFigureOut">
              <a:rPr lang="en-US" smtClean="0"/>
              <a:t>8/14/2024</a:t>
            </a:fld>
            <a:endParaRPr lang="en-US"/>
          </a:p>
        </p:txBody>
      </p:sp>
      <p:sp>
        <p:nvSpPr>
          <p:cNvPr id="5" name="Footer Placeholder 4">
            <a:extLst>
              <a:ext uri="{FF2B5EF4-FFF2-40B4-BE49-F238E27FC236}">
                <a16:creationId xmlns:a16="http://schemas.microsoft.com/office/drawing/2014/main" id="{3B7E8D33-5DAC-C3BE-0882-D90BB33D96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344CC-E863-8713-1276-0D4C2D0BFF1F}"/>
              </a:ext>
            </a:extLst>
          </p:cNvPr>
          <p:cNvSpPr>
            <a:spLocks noGrp="1"/>
          </p:cNvSpPr>
          <p:nvPr>
            <p:ph type="sldNum" sz="quarter" idx="12"/>
          </p:nvPr>
        </p:nvSpPr>
        <p:spPr/>
        <p:txBody>
          <a:bodyPr/>
          <a:lstStyle/>
          <a:p>
            <a:fld id="{5A9B33F7-1A8F-4BB2-8F03-FB5527FAD764}" type="slidenum">
              <a:rPr lang="en-US" smtClean="0"/>
              <a:t>‹#›</a:t>
            </a:fld>
            <a:endParaRPr lang="en-US"/>
          </a:p>
        </p:txBody>
      </p:sp>
    </p:spTree>
    <p:extLst>
      <p:ext uri="{BB962C8B-B14F-4D97-AF65-F5344CB8AC3E}">
        <p14:creationId xmlns:p14="http://schemas.microsoft.com/office/powerpoint/2010/main" val="591180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21DFB-EF01-7289-C1CB-D9A07EFF10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120D37-966D-9325-507A-74A1A3FE5F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637493-6D0E-4E2A-AC6F-ED6126C763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4712D69-3FE4-53E6-6D1C-033A20F61C70}"/>
              </a:ext>
            </a:extLst>
          </p:cNvPr>
          <p:cNvSpPr>
            <a:spLocks noGrp="1"/>
          </p:cNvSpPr>
          <p:nvPr>
            <p:ph type="dt" sz="half" idx="10"/>
          </p:nvPr>
        </p:nvSpPr>
        <p:spPr/>
        <p:txBody>
          <a:bodyPr/>
          <a:lstStyle/>
          <a:p>
            <a:fld id="{2DD36344-E916-48E7-BEBA-63C912DC9A6C}" type="datetimeFigureOut">
              <a:rPr lang="en-US" smtClean="0"/>
              <a:t>8/14/2024</a:t>
            </a:fld>
            <a:endParaRPr lang="en-US"/>
          </a:p>
        </p:txBody>
      </p:sp>
      <p:sp>
        <p:nvSpPr>
          <p:cNvPr id="6" name="Footer Placeholder 5">
            <a:extLst>
              <a:ext uri="{FF2B5EF4-FFF2-40B4-BE49-F238E27FC236}">
                <a16:creationId xmlns:a16="http://schemas.microsoft.com/office/drawing/2014/main" id="{37C50251-8442-90E8-6805-C458E10573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A9DA77-3912-A556-0CE5-6E757C67092D}"/>
              </a:ext>
            </a:extLst>
          </p:cNvPr>
          <p:cNvSpPr>
            <a:spLocks noGrp="1"/>
          </p:cNvSpPr>
          <p:nvPr>
            <p:ph type="sldNum" sz="quarter" idx="12"/>
          </p:nvPr>
        </p:nvSpPr>
        <p:spPr/>
        <p:txBody>
          <a:bodyPr/>
          <a:lstStyle/>
          <a:p>
            <a:fld id="{5A9B33F7-1A8F-4BB2-8F03-FB5527FAD764}" type="slidenum">
              <a:rPr lang="en-US" smtClean="0"/>
              <a:t>‹#›</a:t>
            </a:fld>
            <a:endParaRPr lang="en-US"/>
          </a:p>
        </p:txBody>
      </p:sp>
    </p:spTree>
    <p:extLst>
      <p:ext uri="{BB962C8B-B14F-4D97-AF65-F5344CB8AC3E}">
        <p14:creationId xmlns:p14="http://schemas.microsoft.com/office/powerpoint/2010/main" val="41561231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A4E0E-3175-DE6F-DFF7-659D1522638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B73BEC0-A4AD-894E-D10C-E405EA1D4B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83785EF-DFD9-38C9-83D6-294F49C190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5E20720-D019-7948-4D00-A58A891611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CAA3F0-DE6B-91D5-1A66-4FE8FDB33E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21C937A-EDC9-345D-61F1-FA38A98CC0F0}"/>
              </a:ext>
            </a:extLst>
          </p:cNvPr>
          <p:cNvSpPr>
            <a:spLocks noGrp="1"/>
          </p:cNvSpPr>
          <p:nvPr>
            <p:ph type="dt" sz="half" idx="10"/>
          </p:nvPr>
        </p:nvSpPr>
        <p:spPr/>
        <p:txBody>
          <a:bodyPr/>
          <a:lstStyle/>
          <a:p>
            <a:fld id="{2DD36344-E916-48E7-BEBA-63C912DC9A6C}" type="datetimeFigureOut">
              <a:rPr lang="en-US" smtClean="0"/>
              <a:t>8/14/2024</a:t>
            </a:fld>
            <a:endParaRPr lang="en-US"/>
          </a:p>
        </p:txBody>
      </p:sp>
      <p:sp>
        <p:nvSpPr>
          <p:cNvPr id="8" name="Footer Placeholder 7">
            <a:extLst>
              <a:ext uri="{FF2B5EF4-FFF2-40B4-BE49-F238E27FC236}">
                <a16:creationId xmlns:a16="http://schemas.microsoft.com/office/drawing/2014/main" id="{8659B60C-8ADF-23EB-3B46-ECCE7777801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4A9CE1-7FBF-A8B5-2615-BF0853424EFF}"/>
              </a:ext>
            </a:extLst>
          </p:cNvPr>
          <p:cNvSpPr>
            <a:spLocks noGrp="1"/>
          </p:cNvSpPr>
          <p:nvPr>
            <p:ph type="sldNum" sz="quarter" idx="12"/>
          </p:nvPr>
        </p:nvSpPr>
        <p:spPr/>
        <p:txBody>
          <a:bodyPr/>
          <a:lstStyle/>
          <a:p>
            <a:fld id="{5A9B33F7-1A8F-4BB2-8F03-FB5527FAD764}" type="slidenum">
              <a:rPr lang="en-US" smtClean="0"/>
              <a:t>‹#›</a:t>
            </a:fld>
            <a:endParaRPr lang="en-US"/>
          </a:p>
        </p:txBody>
      </p:sp>
    </p:spTree>
    <p:extLst>
      <p:ext uri="{BB962C8B-B14F-4D97-AF65-F5344CB8AC3E}">
        <p14:creationId xmlns:p14="http://schemas.microsoft.com/office/powerpoint/2010/main" val="2222371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F633B-16C1-02ED-1560-CDEA3C07AF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2452130-8AC7-707C-E4DB-FDB84D3D913C}"/>
              </a:ext>
            </a:extLst>
          </p:cNvPr>
          <p:cNvSpPr>
            <a:spLocks noGrp="1"/>
          </p:cNvSpPr>
          <p:nvPr>
            <p:ph type="dt" sz="half" idx="10"/>
          </p:nvPr>
        </p:nvSpPr>
        <p:spPr/>
        <p:txBody>
          <a:bodyPr/>
          <a:lstStyle/>
          <a:p>
            <a:fld id="{2DD36344-E916-48E7-BEBA-63C912DC9A6C}" type="datetimeFigureOut">
              <a:rPr lang="en-US" smtClean="0"/>
              <a:t>8/14/2024</a:t>
            </a:fld>
            <a:endParaRPr lang="en-US"/>
          </a:p>
        </p:txBody>
      </p:sp>
      <p:sp>
        <p:nvSpPr>
          <p:cNvPr id="4" name="Footer Placeholder 3">
            <a:extLst>
              <a:ext uri="{FF2B5EF4-FFF2-40B4-BE49-F238E27FC236}">
                <a16:creationId xmlns:a16="http://schemas.microsoft.com/office/drawing/2014/main" id="{B280C521-DE25-7504-4FC7-2C660DF60FF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B942C19-E1F8-DA7E-0FFA-DBDE82D4C9D2}"/>
              </a:ext>
            </a:extLst>
          </p:cNvPr>
          <p:cNvSpPr>
            <a:spLocks noGrp="1"/>
          </p:cNvSpPr>
          <p:nvPr>
            <p:ph type="sldNum" sz="quarter" idx="12"/>
          </p:nvPr>
        </p:nvSpPr>
        <p:spPr/>
        <p:txBody>
          <a:bodyPr/>
          <a:lstStyle/>
          <a:p>
            <a:fld id="{5A9B33F7-1A8F-4BB2-8F03-FB5527FAD764}" type="slidenum">
              <a:rPr lang="en-US" smtClean="0"/>
              <a:t>‹#›</a:t>
            </a:fld>
            <a:endParaRPr lang="en-US"/>
          </a:p>
        </p:txBody>
      </p:sp>
    </p:spTree>
    <p:extLst>
      <p:ext uri="{BB962C8B-B14F-4D97-AF65-F5344CB8AC3E}">
        <p14:creationId xmlns:p14="http://schemas.microsoft.com/office/powerpoint/2010/main" val="845390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66634D-A9E3-B0C2-6121-4E0EBC0E443E}"/>
              </a:ext>
            </a:extLst>
          </p:cNvPr>
          <p:cNvSpPr>
            <a:spLocks noGrp="1"/>
          </p:cNvSpPr>
          <p:nvPr>
            <p:ph type="dt" sz="half" idx="10"/>
          </p:nvPr>
        </p:nvSpPr>
        <p:spPr/>
        <p:txBody>
          <a:bodyPr/>
          <a:lstStyle/>
          <a:p>
            <a:fld id="{2DD36344-E916-48E7-BEBA-63C912DC9A6C}" type="datetimeFigureOut">
              <a:rPr lang="en-US" smtClean="0"/>
              <a:t>8/14/2024</a:t>
            </a:fld>
            <a:endParaRPr lang="en-US"/>
          </a:p>
        </p:txBody>
      </p:sp>
      <p:sp>
        <p:nvSpPr>
          <p:cNvPr id="3" name="Footer Placeholder 2">
            <a:extLst>
              <a:ext uri="{FF2B5EF4-FFF2-40B4-BE49-F238E27FC236}">
                <a16:creationId xmlns:a16="http://schemas.microsoft.com/office/drawing/2014/main" id="{80D87DFD-0BFA-FDCD-39F8-1C88AB84C5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1B0C43-0D1C-FE4F-BE05-4A16E37495F7}"/>
              </a:ext>
            </a:extLst>
          </p:cNvPr>
          <p:cNvSpPr>
            <a:spLocks noGrp="1"/>
          </p:cNvSpPr>
          <p:nvPr>
            <p:ph type="sldNum" sz="quarter" idx="12"/>
          </p:nvPr>
        </p:nvSpPr>
        <p:spPr/>
        <p:txBody>
          <a:bodyPr/>
          <a:lstStyle/>
          <a:p>
            <a:fld id="{5A9B33F7-1A8F-4BB2-8F03-FB5527FAD764}" type="slidenum">
              <a:rPr lang="en-US" smtClean="0"/>
              <a:t>‹#›</a:t>
            </a:fld>
            <a:endParaRPr lang="en-US"/>
          </a:p>
        </p:txBody>
      </p:sp>
    </p:spTree>
    <p:extLst>
      <p:ext uri="{BB962C8B-B14F-4D97-AF65-F5344CB8AC3E}">
        <p14:creationId xmlns:p14="http://schemas.microsoft.com/office/powerpoint/2010/main" val="2310424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16B16-5662-DA90-89FA-DABE2A4BDF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28B2149-FF43-88F4-C13F-74263B8398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75D78C-17A2-FAA6-298F-4F5E5D0976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6BCC1D-5F3E-2864-72E0-9B1F8C9DD077}"/>
              </a:ext>
            </a:extLst>
          </p:cNvPr>
          <p:cNvSpPr>
            <a:spLocks noGrp="1"/>
          </p:cNvSpPr>
          <p:nvPr>
            <p:ph type="dt" sz="half" idx="10"/>
          </p:nvPr>
        </p:nvSpPr>
        <p:spPr/>
        <p:txBody>
          <a:bodyPr/>
          <a:lstStyle/>
          <a:p>
            <a:fld id="{2DD36344-E916-48E7-BEBA-63C912DC9A6C}" type="datetimeFigureOut">
              <a:rPr lang="en-US" smtClean="0"/>
              <a:t>8/14/2024</a:t>
            </a:fld>
            <a:endParaRPr lang="en-US"/>
          </a:p>
        </p:txBody>
      </p:sp>
      <p:sp>
        <p:nvSpPr>
          <p:cNvPr id="6" name="Footer Placeholder 5">
            <a:extLst>
              <a:ext uri="{FF2B5EF4-FFF2-40B4-BE49-F238E27FC236}">
                <a16:creationId xmlns:a16="http://schemas.microsoft.com/office/drawing/2014/main" id="{CF86203F-0E98-2D9F-D3AC-24711B2C75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8AA972-E5BD-D3BB-0950-C40F99A2F70E}"/>
              </a:ext>
            </a:extLst>
          </p:cNvPr>
          <p:cNvSpPr>
            <a:spLocks noGrp="1"/>
          </p:cNvSpPr>
          <p:nvPr>
            <p:ph type="sldNum" sz="quarter" idx="12"/>
          </p:nvPr>
        </p:nvSpPr>
        <p:spPr/>
        <p:txBody>
          <a:bodyPr/>
          <a:lstStyle/>
          <a:p>
            <a:fld id="{5A9B33F7-1A8F-4BB2-8F03-FB5527FAD764}" type="slidenum">
              <a:rPr lang="en-US" smtClean="0"/>
              <a:t>‹#›</a:t>
            </a:fld>
            <a:endParaRPr lang="en-US"/>
          </a:p>
        </p:txBody>
      </p:sp>
    </p:spTree>
    <p:extLst>
      <p:ext uri="{BB962C8B-B14F-4D97-AF65-F5344CB8AC3E}">
        <p14:creationId xmlns:p14="http://schemas.microsoft.com/office/powerpoint/2010/main" val="323133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0F59D-14F1-D419-6491-9C72F8F5D4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9AF6925-11BD-FE05-1C05-AF11AF01B2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34A8EC4-47FC-2482-D86E-6D70EE5FC4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6DDB76-F702-2B95-5884-7E7F1EA9970D}"/>
              </a:ext>
            </a:extLst>
          </p:cNvPr>
          <p:cNvSpPr>
            <a:spLocks noGrp="1"/>
          </p:cNvSpPr>
          <p:nvPr>
            <p:ph type="dt" sz="half" idx="10"/>
          </p:nvPr>
        </p:nvSpPr>
        <p:spPr/>
        <p:txBody>
          <a:bodyPr/>
          <a:lstStyle/>
          <a:p>
            <a:fld id="{2DD36344-E916-48E7-BEBA-63C912DC9A6C}" type="datetimeFigureOut">
              <a:rPr lang="en-US" smtClean="0"/>
              <a:t>8/14/2024</a:t>
            </a:fld>
            <a:endParaRPr lang="en-US"/>
          </a:p>
        </p:txBody>
      </p:sp>
      <p:sp>
        <p:nvSpPr>
          <p:cNvPr id="6" name="Footer Placeholder 5">
            <a:extLst>
              <a:ext uri="{FF2B5EF4-FFF2-40B4-BE49-F238E27FC236}">
                <a16:creationId xmlns:a16="http://schemas.microsoft.com/office/drawing/2014/main" id="{B9D884F9-CF22-E849-E4B1-2E2C779445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3963EA-5340-EC2F-DB22-C34525AB03AA}"/>
              </a:ext>
            </a:extLst>
          </p:cNvPr>
          <p:cNvSpPr>
            <a:spLocks noGrp="1"/>
          </p:cNvSpPr>
          <p:nvPr>
            <p:ph type="sldNum" sz="quarter" idx="12"/>
          </p:nvPr>
        </p:nvSpPr>
        <p:spPr/>
        <p:txBody>
          <a:bodyPr/>
          <a:lstStyle/>
          <a:p>
            <a:fld id="{5A9B33F7-1A8F-4BB2-8F03-FB5527FAD764}" type="slidenum">
              <a:rPr lang="en-US" smtClean="0"/>
              <a:t>‹#›</a:t>
            </a:fld>
            <a:endParaRPr lang="en-US"/>
          </a:p>
        </p:txBody>
      </p:sp>
    </p:spTree>
    <p:extLst>
      <p:ext uri="{BB962C8B-B14F-4D97-AF65-F5344CB8AC3E}">
        <p14:creationId xmlns:p14="http://schemas.microsoft.com/office/powerpoint/2010/main" val="13678770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BC13DD-F326-5BB7-EDB8-E9AB4B6965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B1CAD3D-355E-36FB-2DFE-99D321C3CB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DED982-AC01-31E0-F4F9-7C1C0DDDEE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DD36344-E916-48E7-BEBA-63C912DC9A6C}" type="datetimeFigureOut">
              <a:rPr lang="en-US" smtClean="0"/>
              <a:t>8/14/2024</a:t>
            </a:fld>
            <a:endParaRPr lang="en-US"/>
          </a:p>
        </p:txBody>
      </p:sp>
      <p:sp>
        <p:nvSpPr>
          <p:cNvPr id="5" name="Footer Placeholder 4">
            <a:extLst>
              <a:ext uri="{FF2B5EF4-FFF2-40B4-BE49-F238E27FC236}">
                <a16:creationId xmlns:a16="http://schemas.microsoft.com/office/drawing/2014/main" id="{B31CC0A7-9623-D749-57D1-F3955D5FFD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1F35F0B-73A6-43F2-0933-BE39BD2D03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A9B33F7-1A8F-4BB2-8F03-FB5527FAD764}" type="slidenum">
              <a:rPr lang="en-US" smtClean="0"/>
              <a:t>‹#›</a:t>
            </a:fld>
            <a:endParaRPr lang="en-US"/>
          </a:p>
        </p:txBody>
      </p:sp>
    </p:spTree>
    <p:extLst>
      <p:ext uri="{BB962C8B-B14F-4D97-AF65-F5344CB8AC3E}">
        <p14:creationId xmlns:p14="http://schemas.microsoft.com/office/powerpoint/2010/main" val="28872434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1.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Camera Shutter">
            <a:extLst>
              <a:ext uri="{FF2B5EF4-FFF2-40B4-BE49-F238E27FC236}">
                <a16:creationId xmlns:a16="http://schemas.microsoft.com/office/drawing/2014/main" id="{4A828FA6-08C0-ED24-DA77-438A92079A72}"/>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t="284" r="1" b="1"/>
          <a:stretch/>
        </p:blipFill>
        <p:spPr>
          <a:xfrm>
            <a:off x="65024" y="-35372"/>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6595FD-A54D-9B32-A144-9D6344040A40}"/>
              </a:ext>
            </a:extLst>
          </p:cNvPr>
          <p:cNvSpPr>
            <a:spLocks noGrp="1"/>
          </p:cNvSpPr>
          <p:nvPr>
            <p:ph type="ctrTitle"/>
          </p:nvPr>
        </p:nvSpPr>
        <p:spPr>
          <a:xfrm>
            <a:off x="5297762" y="329184"/>
            <a:ext cx="6251110" cy="1783080"/>
          </a:xfrm>
          <a:effectLst>
            <a:outerShdw blurRad="50800" dist="38100" dir="2700000" algn="tl" rotWithShape="0">
              <a:prstClr val="black">
                <a:alpha val="40000"/>
              </a:prstClr>
            </a:outerShdw>
          </a:effectLst>
        </p:spPr>
        <p:txBody>
          <a:bodyPr vert="horz" lIns="91440" tIns="45720" rIns="91440" bIns="45720" rtlCol="0" anchor="b">
            <a:normAutofit/>
          </a:bodyPr>
          <a:lstStyle/>
          <a:p>
            <a:pPr algn="l"/>
            <a:r>
              <a:rPr lang="en-US" sz="5400">
                <a:solidFill>
                  <a:schemeClr val="bg1"/>
                </a:solidFill>
              </a:rPr>
              <a:t>Objects Detection from images</a:t>
            </a:r>
          </a:p>
        </p:txBody>
      </p:sp>
      <p:pic>
        <p:nvPicPr>
          <p:cNvPr id="14" name="Picture 13" descr="Light reflection in a lens">
            <a:extLst>
              <a:ext uri="{FF2B5EF4-FFF2-40B4-BE49-F238E27FC236}">
                <a16:creationId xmlns:a16="http://schemas.microsoft.com/office/drawing/2014/main" id="{D4438157-490C-8801-35FF-D0611CDDC1C1}"/>
              </a:ext>
            </a:extLst>
          </p:cNvPr>
          <p:cNvPicPr>
            <a:picLocks noChangeAspect="1"/>
          </p:cNvPicPr>
          <p:nvPr/>
        </p:nvPicPr>
        <p:blipFill>
          <a:blip r:embed="rId6"/>
          <a:srcRect l="20493" r="34175" b="-1"/>
          <a:stretch/>
        </p:blipFill>
        <p:spPr>
          <a:xfrm>
            <a:off x="424873" y="-35372"/>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5"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DA9C9915-6320-7A3C-47AA-3CFA54533B8D}"/>
              </a:ext>
            </a:extLst>
          </p:cNvPr>
          <p:cNvSpPr>
            <a:spLocks noGrp="1"/>
          </p:cNvSpPr>
          <p:nvPr>
            <p:ph type="subTitle" idx="1"/>
          </p:nvPr>
        </p:nvSpPr>
        <p:spPr>
          <a:xfrm>
            <a:off x="5297762" y="2706624"/>
            <a:ext cx="6251110" cy="3483864"/>
          </a:xfrm>
          <a:effectLst>
            <a:outerShdw blurRad="50800" dist="38100" dir="2700000" algn="tl" rotWithShape="0">
              <a:prstClr val="black">
                <a:alpha val="40000"/>
              </a:prstClr>
            </a:outerShdw>
          </a:effectLst>
        </p:spPr>
        <p:txBody>
          <a:bodyPr vert="horz" lIns="91440" tIns="45720" rIns="91440" bIns="45720" rtlCol="0">
            <a:normAutofit/>
          </a:bodyPr>
          <a:lstStyle/>
          <a:p>
            <a:pPr marL="342900" indent="-228600" algn="l">
              <a:buFont typeface="Arial" panose="020B0604020202020204" pitchFamily="34" charset="0"/>
              <a:buChar char="•"/>
            </a:pPr>
            <a:r>
              <a:rPr lang="en-US" sz="1000">
                <a:solidFill>
                  <a:schemeClr val="bg1"/>
                </a:solidFill>
              </a:rPr>
              <a:t>Introduction about the project (5minutes)</a:t>
            </a:r>
          </a:p>
          <a:p>
            <a:pPr marL="800100" lvl="1" indent="-228600" algn="l">
              <a:buFont typeface="Arial" panose="020B0604020202020204" pitchFamily="34" charset="0"/>
              <a:buChar char="•"/>
            </a:pPr>
            <a:r>
              <a:rPr lang="en-US" sz="1000">
                <a:solidFill>
                  <a:schemeClr val="bg1"/>
                </a:solidFill>
              </a:rPr>
              <a:t>Purpose</a:t>
            </a:r>
          </a:p>
          <a:p>
            <a:pPr marL="800100" lvl="1" indent="-228600" algn="l">
              <a:buFont typeface="Arial" panose="020B0604020202020204" pitchFamily="34" charset="0"/>
              <a:buChar char="•"/>
            </a:pPr>
            <a:r>
              <a:rPr lang="en-US" sz="1000">
                <a:solidFill>
                  <a:schemeClr val="bg1"/>
                </a:solidFill>
              </a:rPr>
              <a:t>Techniques is using</a:t>
            </a:r>
          </a:p>
          <a:p>
            <a:pPr marL="342900" indent="-228600" algn="l">
              <a:buFont typeface="Arial" panose="020B0604020202020204" pitchFamily="34" charset="0"/>
              <a:buChar char="•"/>
            </a:pPr>
            <a:r>
              <a:rPr lang="en-US" sz="1000">
                <a:solidFill>
                  <a:schemeClr val="bg1"/>
                </a:solidFill>
              </a:rPr>
              <a:t>Contributions</a:t>
            </a:r>
          </a:p>
          <a:p>
            <a:pPr marL="800100" lvl="1" indent="-228600" algn="l">
              <a:buFont typeface="Arial" panose="020B0604020202020204" pitchFamily="34" charset="0"/>
              <a:buChar char="•"/>
            </a:pPr>
            <a:r>
              <a:rPr lang="en-US" sz="1000">
                <a:solidFill>
                  <a:schemeClr val="bg1"/>
                </a:solidFill>
              </a:rPr>
              <a:t>Asmina (5 minutes)</a:t>
            </a:r>
          </a:p>
          <a:p>
            <a:pPr marL="1257300" lvl="2" indent="-228600" algn="l">
              <a:buFont typeface="Arial" panose="020B0604020202020204" pitchFamily="34" charset="0"/>
              <a:buChar char="•"/>
            </a:pPr>
            <a:r>
              <a:rPr lang="en-US" sz="1000">
                <a:solidFill>
                  <a:schemeClr val="bg1"/>
                </a:solidFill>
              </a:rPr>
              <a:t>Show different ways to detect objects in images, what are advantages, disadvantages, etc. </a:t>
            </a:r>
          </a:p>
          <a:p>
            <a:pPr marL="1257300" lvl="2" indent="-228600" algn="l">
              <a:buFont typeface="Arial" panose="020B0604020202020204" pitchFamily="34" charset="0"/>
              <a:buChar char="•"/>
            </a:pPr>
            <a:r>
              <a:rPr lang="en-US" sz="1000">
                <a:solidFill>
                  <a:schemeClr val="bg1"/>
                </a:solidFill>
              </a:rPr>
              <a:t>Why should use YOLO?</a:t>
            </a:r>
          </a:p>
          <a:p>
            <a:pPr marL="800100" lvl="1" indent="-228600" algn="l">
              <a:buFont typeface="Arial" panose="020B0604020202020204" pitchFamily="34" charset="0"/>
              <a:buChar char="•"/>
            </a:pPr>
            <a:r>
              <a:rPr lang="en-US" sz="1000">
                <a:solidFill>
                  <a:schemeClr val="bg1"/>
                </a:solidFill>
              </a:rPr>
              <a:t>Duy (5 minutes)</a:t>
            </a:r>
          </a:p>
          <a:p>
            <a:pPr marL="1257300" lvl="2" indent="-228600" algn="l">
              <a:buFont typeface="Arial" panose="020B0604020202020204" pitchFamily="34" charset="0"/>
              <a:buChar char="•"/>
            </a:pPr>
            <a:r>
              <a:rPr lang="en-US" sz="1000">
                <a:solidFill>
                  <a:schemeClr val="bg1"/>
                </a:solidFill>
              </a:rPr>
              <a:t>Introduce YOLO models, YOLO versions,… </a:t>
            </a:r>
          </a:p>
          <a:p>
            <a:pPr marL="1257300" lvl="2" indent="-228600" algn="l">
              <a:buFont typeface="Arial" panose="020B0604020202020204" pitchFamily="34" charset="0"/>
              <a:buChar char="•"/>
            </a:pPr>
            <a:r>
              <a:rPr lang="en-US" sz="1000">
                <a:solidFill>
                  <a:schemeClr val="bg1"/>
                </a:solidFill>
              </a:rPr>
              <a:t>Show YOLO models deeply and the way to apply it into project</a:t>
            </a:r>
          </a:p>
          <a:p>
            <a:pPr marL="1257300" lvl="2" indent="-228600" algn="l">
              <a:buFont typeface="Arial" panose="020B0604020202020204" pitchFamily="34" charset="0"/>
              <a:buChar char="•"/>
            </a:pPr>
            <a:r>
              <a:rPr lang="en-US" sz="1000">
                <a:solidFill>
                  <a:schemeClr val="bg1"/>
                </a:solidFill>
              </a:rPr>
              <a:t>Demo</a:t>
            </a:r>
          </a:p>
          <a:p>
            <a:pPr marL="1714500" lvl="3" indent="-228600" algn="l">
              <a:buFont typeface="Arial" panose="020B0604020202020204" pitchFamily="34" charset="0"/>
              <a:buChar char="•"/>
            </a:pPr>
            <a:r>
              <a:rPr lang="en-US" sz="1000">
                <a:solidFill>
                  <a:schemeClr val="bg1"/>
                </a:solidFill>
              </a:rPr>
              <a:t>Use pre-trained YOLOv8 to predict the objects in an image and video</a:t>
            </a:r>
          </a:p>
          <a:p>
            <a:pPr marL="1714500" lvl="3" indent="-228600" algn="l">
              <a:buFont typeface="Arial" panose="020B0604020202020204" pitchFamily="34" charset="0"/>
              <a:buChar char="•"/>
            </a:pPr>
            <a:r>
              <a:rPr lang="en-US" sz="1000">
                <a:solidFill>
                  <a:schemeClr val="bg1"/>
                </a:solidFill>
              </a:rPr>
              <a:t>Knowledge </a:t>
            </a:r>
            <a:r>
              <a:rPr lang="en-US" sz="1000" err="1">
                <a:solidFill>
                  <a:schemeClr val="bg1"/>
                </a:solidFill>
              </a:rPr>
              <a:t>transfering</a:t>
            </a:r>
            <a:r>
              <a:rPr lang="en-US" sz="1000">
                <a:solidFill>
                  <a:schemeClr val="bg1"/>
                </a:solidFill>
              </a:rPr>
              <a:t>: Train YOLOv8 model on customized dataset and predict </a:t>
            </a:r>
          </a:p>
          <a:p>
            <a:pPr marL="1257300" lvl="2" indent="-228600" algn="l">
              <a:buFont typeface="Arial" panose="020B0604020202020204" pitchFamily="34" charset="0"/>
              <a:buChar char="•"/>
            </a:pPr>
            <a:endParaRPr lang="en-US" sz="1000"/>
          </a:p>
          <a:p>
            <a:pPr marL="342900" indent="-228600" algn="l">
              <a:buFont typeface="Arial" panose="020B0604020202020204" pitchFamily="34" charset="0"/>
              <a:buChar char="•"/>
            </a:pPr>
            <a:endParaRPr lang="en-US" sz="1000"/>
          </a:p>
        </p:txBody>
      </p:sp>
    </p:spTree>
    <p:extLst>
      <p:ext uri="{BB962C8B-B14F-4D97-AF65-F5344CB8AC3E}">
        <p14:creationId xmlns:p14="http://schemas.microsoft.com/office/powerpoint/2010/main" val="3078025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AB4AAA-C4D1-EC24-5F96-147A6C1C3179}"/>
              </a:ext>
            </a:extLst>
          </p:cNvPr>
          <p:cNvSpPr>
            <a:spLocks noGrp="1"/>
          </p:cNvSpPr>
          <p:nvPr>
            <p:ph type="title"/>
          </p:nvPr>
        </p:nvSpPr>
        <p:spPr>
          <a:xfrm>
            <a:off x="841248" y="256032"/>
            <a:ext cx="10506456" cy="1014984"/>
          </a:xfrm>
        </p:spPr>
        <p:txBody>
          <a:bodyPr anchor="b">
            <a:normAutofit/>
          </a:bodyPr>
          <a:lstStyle/>
          <a:p>
            <a:r>
              <a:rPr lang="en-US"/>
              <a:t>Key Features of YOLOv8</a:t>
            </a: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4B7D5DD5-9D2F-C96B-C325-E002C0ECEE98}"/>
              </a:ext>
            </a:extLst>
          </p:cNvPr>
          <p:cNvGraphicFramePr>
            <a:graphicFrameLocks noGrp="1"/>
          </p:cNvGraphicFramePr>
          <p:nvPr>
            <p:ph idx="1"/>
            <p:extLst>
              <p:ext uri="{D42A27DB-BD31-4B8C-83A1-F6EECF244321}">
                <p14:modId xmlns:p14="http://schemas.microsoft.com/office/powerpoint/2010/main" val="2062613712"/>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06915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030DA9-E16F-8F9A-751A-5C8350C73ED0}"/>
              </a:ext>
            </a:extLst>
          </p:cNvPr>
          <p:cNvSpPr>
            <a:spLocks noGrp="1"/>
          </p:cNvSpPr>
          <p:nvPr>
            <p:ph type="title"/>
          </p:nvPr>
        </p:nvSpPr>
        <p:spPr>
          <a:xfrm>
            <a:off x="795528" y="386930"/>
            <a:ext cx="10141799" cy="1300554"/>
          </a:xfrm>
        </p:spPr>
        <p:txBody>
          <a:bodyPr anchor="b">
            <a:normAutofit/>
          </a:bodyPr>
          <a:lstStyle/>
          <a:p>
            <a:r>
              <a:rPr lang="en-US" sz="4800"/>
              <a:t>YOLOv8 Performance</a:t>
            </a:r>
          </a:p>
        </p:txBody>
      </p:sp>
      <p:sp>
        <p:nvSpPr>
          <p:cNvPr id="18" name="Rectangle 17">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graph&#10;&#10;Description automatically generated">
            <a:extLst>
              <a:ext uri="{FF2B5EF4-FFF2-40B4-BE49-F238E27FC236}">
                <a16:creationId xmlns:a16="http://schemas.microsoft.com/office/drawing/2014/main" id="{99807A22-F8FC-D745-23A3-CC8CE53E3290}"/>
              </a:ext>
            </a:extLst>
          </p:cNvPr>
          <p:cNvPicPr>
            <a:picLocks noChangeAspect="1"/>
          </p:cNvPicPr>
          <p:nvPr/>
        </p:nvPicPr>
        <p:blipFill>
          <a:blip r:embed="rId2"/>
          <a:stretch>
            <a:fillRect/>
          </a:stretch>
        </p:blipFill>
        <p:spPr>
          <a:xfrm>
            <a:off x="2081684" y="2358994"/>
            <a:ext cx="7563277" cy="3953963"/>
          </a:xfrm>
          <a:prstGeom prst="rect">
            <a:avLst/>
          </a:prstGeom>
        </p:spPr>
      </p:pic>
      <p:sp>
        <p:nvSpPr>
          <p:cNvPr id="17" name="Rectangle 16">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83865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404A2A-C074-D06A-F4EB-C57594D41CE8}"/>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5100"/>
              <a:t>Enhancements Over Previous Versions</a:t>
            </a:r>
          </a:p>
        </p:txBody>
      </p:sp>
      <p:sp>
        <p:nvSpPr>
          <p:cNvPr id="12"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5DDE7B5-DE58-C44E-A980-5B6478099E1B}"/>
              </a:ext>
            </a:extLst>
          </p:cNvPr>
          <p:cNvPicPr>
            <a:picLocks noChangeAspect="1"/>
          </p:cNvPicPr>
          <p:nvPr/>
        </p:nvPicPr>
        <p:blipFill>
          <a:blip r:embed="rId2"/>
          <a:stretch>
            <a:fillRect/>
          </a:stretch>
        </p:blipFill>
        <p:spPr>
          <a:xfrm>
            <a:off x="681059" y="2515616"/>
            <a:ext cx="5174600" cy="3852728"/>
          </a:xfrm>
          <a:prstGeom prst="rect">
            <a:avLst/>
          </a:prstGeom>
        </p:spPr>
      </p:pic>
      <p:pic>
        <p:nvPicPr>
          <p:cNvPr id="4" name="Content Placeholder 3">
            <a:extLst>
              <a:ext uri="{FF2B5EF4-FFF2-40B4-BE49-F238E27FC236}">
                <a16:creationId xmlns:a16="http://schemas.microsoft.com/office/drawing/2014/main" id="{04B1292C-0F9A-FC16-7EA5-0155A2B5ADA7}"/>
              </a:ext>
            </a:extLst>
          </p:cNvPr>
          <p:cNvPicPr>
            <a:picLocks noGrp="1" noChangeAspect="1"/>
          </p:cNvPicPr>
          <p:nvPr>
            <p:ph idx="1"/>
          </p:nvPr>
        </p:nvPicPr>
        <p:blipFill>
          <a:blip r:embed="rId3"/>
          <a:stretch>
            <a:fillRect/>
          </a:stretch>
        </p:blipFill>
        <p:spPr>
          <a:xfrm>
            <a:off x="6608790" y="2515616"/>
            <a:ext cx="5180994" cy="3873894"/>
          </a:xfrm>
          <a:prstGeom prst="rect">
            <a:avLst/>
          </a:prstGeom>
        </p:spPr>
      </p:pic>
    </p:spTree>
    <p:extLst>
      <p:ext uri="{BB962C8B-B14F-4D97-AF65-F5344CB8AC3E}">
        <p14:creationId xmlns:p14="http://schemas.microsoft.com/office/powerpoint/2010/main" val="14983832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6B5E2835-4E47-45B3-9CFE-732FF7B054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fireman putting out a fire&#10;&#10;Description automatically generated">
            <a:extLst>
              <a:ext uri="{FF2B5EF4-FFF2-40B4-BE49-F238E27FC236}">
                <a16:creationId xmlns:a16="http://schemas.microsoft.com/office/drawing/2014/main" id="{CEAAAD8E-0C35-AF09-CF38-434E6E67A574}"/>
              </a:ext>
            </a:extLst>
          </p:cNvPr>
          <p:cNvPicPr>
            <a:picLocks noChangeAspect="1"/>
          </p:cNvPicPr>
          <p:nvPr/>
        </p:nvPicPr>
        <p:blipFill>
          <a:blip r:embed="rId2"/>
          <a:srcRect l="485" r="1645"/>
          <a:stretch/>
        </p:blipFill>
        <p:spPr>
          <a:xfrm>
            <a:off x="3242695" y="10"/>
            <a:ext cx="8949307" cy="6857990"/>
          </a:xfrm>
          <a:custGeom>
            <a:avLst/>
            <a:gdLst/>
            <a:ahLst/>
            <a:cxnLst/>
            <a:rect l="l" t="t" r="r" b="b"/>
            <a:pathLst>
              <a:path w="8949307" h="6858000">
                <a:moveTo>
                  <a:pt x="0" y="0"/>
                </a:moveTo>
                <a:lnTo>
                  <a:pt x="8949307" y="0"/>
                </a:lnTo>
                <a:lnTo>
                  <a:pt x="8949307" y="6858000"/>
                </a:lnTo>
                <a:lnTo>
                  <a:pt x="0" y="6858000"/>
                </a:lnTo>
                <a:lnTo>
                  <a:pt x="62983" y="6788730"/>
                </a:lnTo>
                <a:cubicBezTo>
                  <a:pt x="773509" y="5928900"/>
                  <a:pt x="1212979" y="4741056"/>
                  <a:pt x="1212979" y="3429000"/>
                </a:cubicBezTo>
                <a:cubicBezTo>
                  <a:pt x="1212979" y="2116944"/>
                  <a:pt x="773509" y="929100"/>
                  <a:pt x="62983" y="69271"/>
                </a:cubicBezTo>
                <a:close/>
              </a:path>
            </a:pathLst>
          </a:custGeom>
        </p:spPr>
      </p:pic>
      <p:sp useBgFill="1">
        <p:nvSpPr>
          <p:cNvPr id="20" name="Freeform: Shape 19">
            <a:extLst>
              <a:ext uri="{FF2B5EF4-FFF2-40B4-BE49-F238E27FC236}">
                <a16:creationId xmlns:a16="http://schemas.microsoft.com/office/drawing/2014/main" id="{5B45AD5D-AA52-4F7B-9362-576A39AD9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D5D5D5"/>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1" name="Freeform: Shape 20">
            <a:extLst>
              <a:ext uri="{FF2B5EF4-FFF2-40B4-BE49-F238E27FC236}">
                <a16:creationId xmlns:a16="http://schemas.microsoft.com/office/drawing/2014/main" id="{AEDD7960-4866-4399-BEF6-DD1431AB4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7E290E-CF6E-7226-A801-AFAE6E40533F}"/>
              </a:ext>
            </a:extLst>
          </p:cNvPr>
          <p:cNvSpPr>
            <a:spLocks noGrp="1"/>
          </p:cNvSpPr>
          <p:nvPr>
            <p:ph type="title"/>
          </p:nvPr>
        </p:nvSpPr>
        <p:spPr>
          <a:xfrm>
            <a:off x="371094" y="1161288"/>
            <a:ext cx="3438144" cy="1125728"/>
          </a:xfrm>
        </p:spPr>
        <p:txBody>
          <a:bodyPr anchor="b">
            <a:normAutofit/>
          </a:bodyPr>
          <a:lstStyle/>
          <a:p>
            <a:r>
              <a:rPr lang="en-US" sz="2800"/>
              <a:t>Demo</a:t>
            </a:r>
          </a:p>
        </p:txBody>
      </p:sp>
      <p:sp>
        <p:nvSpPr>
          <p:cNvPr id="22" name="Rectangle 21">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375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62160750-5CBD-CA4D-3B14-8B3B5C37CF2E}"/>
              </a:ext>
            </a:extLst>
          </p:cNvPr>
          <p:cNvSpPr>
            <a:spLocks noGrp="1"/>
          </p:cNvSpPr>
          <p:nvPr>
            <p:ph idx="1"/>
          </p:nvPr>
        </p:nvSpPr>
        <p:spPr>
          <a:xfrm>
            <a:off x="371094" y="2718054"/>
            <a:ext cx="3438906" cy="3207258"/>
          </a:xfrm>
        </p:spPr>
        <p:txBody>
          <a:bodyPr vert="horz" lIns="91440" tIns="45720" rIns="91440" bIns="45720" rtlCol="0" anchor="t">
            <a:normAutofit/>
          </a:bodyPr>
          <a:lstStyle/>
          <a:p>
            <a:r>
              <a:rPr lang="en-US" sz="1700">
                <a:ea typeface="+mn-lt"/>
                <a:cs typeface="+mn-lt"/>
              </a:rPr>
              <a:t>Part 2 - Knowledge </a:t>
            </a:r>
            <a:r>
              <a:rPr lang="en-US" sz="1700" err="1">
                <a:ea typeface="+mn-lt"/>
                <a:cs typeface="+mn-lt"/>
              </a:rPr>
              <a:t>transfering</a:t>
            </a:r>
            <a:r>
              <a:rPr lang="en-US" sz="1700">
                <a:ea typeface="+mn-lt"/>
                <a:cs typeface="+mn-lt"/>
              </a:rPr>
              <a:t> - Re-train YOLOv8 model on custom specific data as Fire dataset</a:t>
            </a:r>
          </a:p>
          <a:p>
            <a:endParaRPr lang="en-US" sz="1700"/>
          </a:p>
        </p:txBody>
      </p:sp>
    </p:spTree>
    <p:extLst>
      <p:ext uri="{BB962C8B-B14F-4D97-AF65-F5344CB8AC3E}">
        <p14:creationId xmlns:p14="http://schemas.microsoft.com/office/powerpoint/2010/main" val="17654486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F7979-7208-54DB-629F-BA548D87254F}"/>
              </a:ext>
            </a:extLst>
          </p:cNvPr>
          <p:cNvSpPr>
            <a:spLocks noGrp="1"/>
          </p:cNvSpPr>
          <p:nvPr>
            <p:ph type="title"/>
          </p:nvPr>
        </p:nvSpPr>
        <p:spPr/>
        <p:txBody>
          <a:bodyPr/>
          <a:lstStyle/>
          <a:p>
            <a:r>
              <a:rPr lang="en-US"/>
              <a:t>Introduction to Object Detection</a:t>
            </a:r>
          </a:p>
        </p:txBody>
      </p:sp>
      <p:graphicFrame>
        <p:nvGraphicFramePr>
          <p:cNvPr id="5" name="Content Placeholder 2">
            <a:extLst>
              <a:ext uri="{FF2B5EF4-FFF2-40B4-BE49-F238E27FC236}">
                <a16:creationId xmlns:a16="http://schemas.microsoft.com/office/drawing/2014/main" id="{C1FEE790-AAD5-8D6A-6109-C556CDABE867}"/>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72079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70AFC-9196-2694-C63F-2DAFE70ECCF7}"/>
              </a:ext>
            </a:extLst>
          </p:cNvPr>
          <p:cNvSpPr>
            <a:spLocks noGrp="1"/>
          </p:cNvSpPr>
          <p:nvPr>
            <p:ph type="title"/>
          </p:nvPr>
        </p:nvSpPr>
        <p:spPr/>
        <p:txBody>
          <a:bodyPr/>
          <a:lstStyle/>
          <a:p>
            <a:r>
              <a:rPr lang="en-US"/>
              <a:t>Purpose Of Object Detection</a:t>
            </a:r>
          </a:p>
        </p:txBody>
      </p:sp>
      <p:graphicFrame>
        <p:nvGraphicFramePr>
          <p:cNvPr id="19" name="Content Placeholder 2">
            <a:extLst>
              <a:ext uri="{FF2B5EF4-FFF2-40B4-BE49-F238E27FC236}">
                <a16:creationId xmlns:a16="http://schemas.microsoft.com/office/drawing/2014/main" id="{1C21432D-C3F7-4649-F205-2235F351E684}"/>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4628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9A7F3BF-8763-4074-AD77-92790AF314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3D3008-5A1C-9B86-719C-9801AE72B0C0}"/>
              </a:ext>
            </a:extLst>
          </p:cNvPr>
          <p:cNvSpPr>
            <a:spLocks noGrp="1"/>
          </p:cNvSpPr>
          <p:nvPr>
            <p:ph type="title"/>
          </p:nvPr>
        </p:nvSpPr>
        <p:spPr>
          <a:xfrm>
            <a:off x="1188069" y="381935"/>
            <a:ext cx="9356106" cy="1200329"/>
          </a:xfrm>
        </p:spPr>
        <p:txBody>
          <a:bodyPr anchor="t">
            <a:normAutofit/>
          </a:bodyPr>
          <a:lstStyle/>
          <a:p>
            <a:r>
              <a:rPr lang="en-US" sz="5600"/>
              <a:t>Techniques in Object Detection</a:t>
            </a:r>
          </a:p>
        </p:txBody>
      </p:sp>
      <p:grpSp>
        <p:nvGrpSpPr>
          <p:cNvPr id="26" name="Group 25">
            <a:extLst>
              <a:ext uri="{FF2B5EF4-FFF2-40B4-BE49-F238E27FC236}">
                <a16:creationId xmlns:a16="http://schemas.microsoft.com/office/drawing/2014/main" id="{7A9648D6-B41B-42D0-A817-AE2607B0B5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4200" y="554152"/>
            <a:ext cx="574177" cy="1075866"/>
            <a:chOff x="10994200" y="554152"/>
            <a:chExt cx="574177" cy="1075866"/>
          </a:xfrm>
        </p:grpSpPr>
        <p:sp>
          <p:nvSpPr>
            <p:cNvPr id="15"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2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sp>
          <p:nvSpPr>
            <p:cNvPr id="28"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grpSp>
      <p:cxnSp>
        <p:nvCxnSpPr>
          <p:cNvPr id="29" name="Straight Connector 28">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7" name="Content Placeholder 2">
            <a:extLst>
              <a:ext uri="{FF2B5EF4-FFF2-40B4-BE49-F238E27FC236}">
                <a16:creationId xmlns:a16="http://schemas.microsoft.com/office/drawing/2014/main" id="{B77F47A1-EFE0-305B-9327-9A488EBC9A8A}"/>
              </a:ext>
            </a:extLst>
          </p:cNvPr>
          <p:cNvGraphicFramePr>
            <a:graphicFrameLocks noGrp="1"/>
          </p:cNvGraphicFramePr>
          <p:nvPr>
            <p:ph idx="1"/>
            <p:extLst>
              <p:ext uri="{D42A27DB-BD31-4B8C-83A1-F6EECF244321}">
                <p14:modId xmlns:p14="http://schemas.microsoft.com/office/powerpoint/2010/main" val="859211115"/>
              </p:ext>
            </p:extLst>
          </p:nvPr>
        </p:nvGraphicFramePr>
        <p:xfrm>
          <a:off x="1188062" y="1825625"/>
          <a:ext cx="9356107" cy="4394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0277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5D6B48-958F-B43E-803D-07D9A42B9312}"/>
              </a:ext>
            </a:extLst>
          </p:cNvPr>
          <p:cNvSpPr>
            <a:spLocks noGrp="1"/>
          </p:cNvSpPr>
          <p:nvPr>
            <p:ph type="title"/>
          </p:nvPr>
        </p:nvSpPr>
        <p:spPr>
          <a:xfrm>
            <a:off x="1383564" y="348865"/>
            <a:ext cx="9718111" cy="1576446"/>
          </a:xfrm>
        </p:spPr>
        <p:txBody>
          <a:bodyPr anchor="ctr">
            <a:normAutofit/>
          </a:bodyPr>
          <a:lstStyle/>
          <a:p>
            <a:r>
              <a:rPr lang="en-US" sz="4000">
                <a:solidFill>
                  <a:srgbClr val="FFFFFF"/>
                </a:solidFill>
              </a:rPr>
              <a:t>Contribution to the Field</a:t>
            </a:r>
          </a:p>
        </p:txBody>
      </p:sp>
      <p:graphicFrame>
        <p:nvGraphicFramePr>
          <p:cNvPr id="35" name="Content Placeholder 2">
            <a:extLst>
              <a:ext uri="{FF2B5EF4-FFF2-40B4-BE49-F238E27FC236}">
                <a16:creationId xmlns:a16="http://schemas.microsoft.com/office/drawing/2014/main" id="{C2511420-69FE-0DE3-53DD-378AD78779A1}"/>
              </a:ext>
            </a:extLst>
          </p:cNvPr>
          <p:cNvGraphicFramePr>
            <a:graphicFrameLocks noGrp="1"/>
          </p:cNvGraphicFramePr>
          <p:nvPr>
            <p:ph idx="1"/>
            <p:extLst>
              <p:ext uri="{D42A27DB-BD31-4B8C-83A1-F6EECF244321}">
                <p14:modId xmlns:p14="http://schemas.microsoft.com/office/powerpoint/2010/main" val="3518342706"/>
              </p:ext>
            </p:extLst>
          </p:nvPr>
        </p:nvGraphicFramePr>
        <p:xfrm>
          <a:off x="644056" y="2615979"/>
          <a:ext cx="10927829"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43719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CAE947-6FCE-555B-33DD-66EFC4422B56}"/>
              </a:ext>
            </a:extLst>
          </p:cNvPr>
          <p:cNvSpPr>
            <a:spLocks noGrp="1"/>
          </p:cNvSpPr>
          <p:nvPr>
            <p:ph type="title"/>
          </p:nvPr>
        </p:nvSpPr>
        <p:spPr>
          <a:xfrm>
            <a:off x="4572001" y="601744"/>
            <a:ext cx="6781800" cy="1338696"/>
          </a:xfrm>
        </p:spPr>
        <p:txBody>
          <a:bodyPr>
            <a:normAutofit/>
          </a:bodyPr>
          <a:lstStyle/>
          <a:p>
            <a:r>
              <a:rPr lang="en-US" b="1"/>
              <a:t>Why YOLO?</a:t>
            </a:r>
            <a:endParaRPr lang="en-US"/>
          </a:p>
        </p:txBody>
      </p:sp>
      <p:pic>
        <p:nvPicPr>
          <p:cNvPr id="5" name="Picture 4" descr="Boxes on conveyor belt&#10;&#10;Description automatically generated">
            <a:extLst>
              <a:ext uri="{FF2B5EF4-FFF2-40B4-BE49-F238E27FC236}">
                <a16:creationId xmlns:a16="http://schemas.microsoft.com/office/drawing/2014/main" id="{2C36CD22-7E71-3E95-E569-4963CAF04182}"/>
              </a:ext>
            </a:extLst>
          </p:cNvPr>
          <p:cNvPicPr>
            <a:picLocks noChangeAspect="1"/>
          </p:cNvPicPr>
          <p:nvPr/>
        </p:nvPicPr>
        <p:blipFill>
          <a:blip r:embed="rId2"/>
          <a:srcRect l="36407" r="32796"/>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A3B7C474-DEEE-0047-E7F3-61A07C9C075D}"/>
              </a:ext>
            </a:extLst>
          </p:cNvPr>
          <p:cNvSpPr>
            <a:spLocks noGrp="1"/>
          </p:cNvSpPr>
          <p:nvPr>
            <p:ph idx="1"/>
          </p:nvPr>
        </p:nvSpPr>
        <p:spPr>
          <a:xfrm>
            <a:off x="4572001" y="2201958"/>
            <a:ext cx="6781800" cy="3900730"/>
          </a:xfrm>
        </p:spPr>
        <p:txBody>
          <a:bodyPr anchor="t">
            <a:normAutofit/>
          </a:bodyPr>
          <a:lstStyle/>
          <a:p>
            <a:r>
              <a:rPr lang="en-US" sz="1400" b="1"/>
              <a:t>Introduction to YOLO</a:t>
            </a:r>
          </a:p>
          <a:p>
            <a:pPr lvl="1"/>
            <a:r>
              <a:rPr lang="en-US" sz="1400" b="1"/>
              <a:t>Full Form:</a:t>
            </a:r>
            <a:r>
              <a:rPr lang="en-US" sz="1400"/>
              <a:t> You Only Look Once.</a:t>
            </a:r>
          </a:p>
          <a:p>
            <a:pPr lvl="1"/>
            <a:r>
              <a:rPr lang="en-US" sz="1400" b="1"/>
              <a:t>How It Works:</a:t>
            </a:r>
            <a:r>
              <a:rPr lang="en-US" sz="1400"/>
              <a:t> YOLO divides the image into a grid and predicts bounding boxes and probabilities for each grid cell in a single forward pass.</a:t>
            </a:r>
          </a:p>
          <a:p>
            <a:pPr>
              <a:buFont typeface="Arial" panose="020B0604020202020204" pitchFamily="34" charset="0"/>
              <a:buChar char="•"/>
            </a:pPr>
            <a:r>
              <a:rPr lang="en-US" sz="1400" b="1"/>
              <a:t>Advantages:</a:t>
            </a:r>
          </a:p>
          <a:p>
            <a:pPr lvl="1"/>
            <a:r>
              <a:rPr lang="en-US" sz="1400" b="1"/>
              <a:t>Speed:</a:t>
            </a:r>
            <a:r>
              <a:rPr lang="en-US" sz="1400"/>
              <a:t> YOLO is extremely fast due to its single-pass approach.</a:t>
            </a:r>
          </a:p>
          <a:p>
            <a:pPr lvl="1"/>
            <a:r>
              <a:rPr lang="en-US" sz="1400" b="1"/>
              <a:t>Real-time Detection:</a:t>
            </a:r>
            <a:r>
              <a:rPr lang="en-US" sz="1400"/>
              <a:t> Suitable for real-time applications.</a:t>
            </a:r>
          </a:p>
          <a:p>
            <a:pPr lvl="1"/>
            <a:r>
              <a:rPr lang="en-US" sz="1400" b="1"/>
              <a:t>Accuracy:</a:t>
            </a:r>
            <a:r>
              <a:rPr lang="en-US" sz="1400"/>
              <a:t> YOLO achieves high accuracy with fewer false positives compared to other techniques.</a:t>
            </a:r>
          </a:p>
          <a:p>
            <a:pPr>
              <a:buFont typeface="Arial" panose="020B0604020202020204" pitchFamily="34" charset="0"/>
              <a:buChar char="•"/>
            </a:pPr>
            <a:r>
              <a:rPr lang="en-US" sz="1400" b="1"/>
              <a:t>Disadvantages:</a:t>
            </a:r>
          </a:p>
          <a:p>
            <a:pPr lvl="1"/>
            <a:r>
              <a:rPr lang="en-US" sz="1400" b="1"/>
              <a:t>Localization Error:</a:t>
            </a:r>
            <a:r>
              <a:rPr lang="en-US" sz="1400"/>
              <a:t> YOLO may struggle with small objects due to its grid-based approach.</a:t>
            </a:r>
          </a:p>
          <a:p>
            <a:pPr lvl="1"/>
            <a:r>
              <a:rPr lang="en-US" sz="1400" b="1"/>
              <a:t>Complexity in Training:</a:t>
            </a:r>
            <a:r>
              <a:rPr lang="en-US" sz="1400"/>
              <a:t> Requires a large amount of labeled data for training.</a:t>
            </a:r>
          </a:p>
          <a:p>
            <a:endParaRPr lang="en-US" sz="1400"/>
          </a:p>
          <a:p>
            <a:endParaRPr lang="en-US" sz="1400"/>
          </a:p>
          <a:p>
            <a:endParaRPr lang="en-US" sz="1400"/>
          </a:p>
        </p:txBody>
      </p:sp>
    </p:spTree>
    <p:extLst>
      <p:ext uri="{BB962C8B-B14F-4D97-AF65-F5344CB8AC3E}">
        <p14:creationId xmlns:p14="http://schemas.microsoft.com/office/powerpoint/2010/main" val="619606090"/>
      </p:ext>
    </p:extLst>
  </p:cSld>
  <p:clrMapOvr>
    <a:masterClrMapping/>
  </p:clrMapOvr>
  <mc:AlternateContent xmlns:mc="http://schemas.openxmlformats.org/markup-compatibility/2006">
    <mc:Choice xmlns:p14="http://schemas.microsoft.com/office/powerpoint/2010/main" Requires="p14">
      <p:transition spd="slow" p14:dur="2000" advTm="7942"/>
    </mc:Choice>
    <mc:Fallback>
      <p:transition spd="slow" advTm="794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2EEE7-1CF1-F8DD-EB19-4F084C596FFB}"/>
              </a:ext>
            </a:extLst>
          </p:cNvPr>
          <p:cNvSpPr>
            <a:spLocks noGrp="1"/>
          </p:cNvSpPr>
          <p:nvPr>
            <p:ph type="title"/>
          </p:nvPr>
        </p:nvSpPr>
        <p:spPr/>
        <p:txBody>
          <a:bodyPr/>
          <a:lstStyle/>
          <a:p>
            <a:r>
              <a:rPr lang="en-US"/>
              <a:t>Comparison of Object Detection Techniques</a:t>
            </a:r>
          </a:p>
        </p:txBody>
      </p:sp>
      <p:graphicFrame>
        <p:nvGraphicFramePr>
          <p:cNvPr id="5" name="Content Placeholder 2">
            <a:extLst>
              <a:ext uri="{FF2B5EF4-FFF2-40B4-BE49-F238E27FC236}">
                <a16:creationId xmlns:a16="http://schemas.microsoft.com/office/drawing/2014/main" id="{A853F7F8-5F6C-6809-C5B6-2B7ED737923D}"/>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0658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7E290E-CF6E-7226-A801-AFAE6E40533F}"/>
              </a:ext>
            </a:extLst>
          </p:cNvPr>
          <p:cNvSpPr>
            <a:spLocks noGrp="1"/>
          </p:cNvSpPr>
          <p:nvPr>
            <p:ph type="title"/>
          </p:nvPr>
        </p:nvSpPr>
        <p:spPr>
          <a:xfrm>
            <a:off x="640080" y="325369"/>
            <a:ext cx="4368602" cy="1956841"/>
          </a:xfrm>
        </p:spPr>
        <p:txBody>
          <a:bodyPr anchor="b">
            <a:normAutofit/>
          </a:bodyPr>
          <a:lstStyle/>
          <a:p>
            <a:r>
              <a:rPr lang="en-US" sz="5400"/>
              <a:t>Demo</a:t>
            </a:r>
          </a:p>
        </p:txBody>
      </p:sp>
      <p:sp>
        <p:nvSpPr>
          <p:cNvPr id="1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2160750-5CBD-CA4D-3B14-8B3B5C37CF2E}"/>
              </a:ext>
            </a:extLst>
          </p:cNvPr>
          <p:cNvSpPr>
            <a:spLocks noGrp="1"/>
          </p:cNvSpPr>
          <p:nvPr>
            <p:ph idx="1"/>
          </p:nvPr>
        </p:nvSpPr>
        <p:spPr>
          <a:xfrm>
            <a:off x="640080" y="2872899"/>
            <a:ext cx="4243589" cy="3320668"/>
          </a:xfrm>
        </p:spPr>
        <p:txBody>
          <a:bodyPr vert="horz" lIns="91440" tIns="45720" rIns="91440" bIns="45720" rtlCol="0">
            <a:normAutofit/>
          </a:bodyPr>
          <a:lstStyle/>
          <a:p>
            <a:r>
              <a:rPr lang="en-US" sz="2200" b="1">
                <a:ea typeface="+mn-lt"/>
                <a:cs typeface="+mn-lt"/>
              </a:rPr>
              <a:t>Part 1 - Detect objects in unseen image using pre-trained YOLOv8 model</a:t>
            </a:r>
          </a:p>
          <a:p>
            <a:endParaRPr lang="en-US" sz="2200">
              <a:ea typeface="+mn-lt"/>
              <a:cs typeface="+mn-lt"/>
            </a:endParaRPr>
          </a:p>
          <a:p>
            <a:endParaRPr lang="en-US" sz="2200"/>
          </a:p>
        </p:txBody>
      </p:sp>
      <p:pic>
        <p:nvPicPr>
          <p:cNvPr id="4" name="Picture 3" descr="A person walking on a sidewalk with bicycles and a sign&#10;&#10;Description automatically generated">
            <a:extLst>
              <a:ext uri="{FF2B5EF4-FFF2-40B4-BE49-F238E27FC236}">
                <a16:creationId xmlns:a16="http://schemas.microsoft.com/office/drawing/2014/main" id="{3EBC324B-2355-D6E5-65F9-DAAE96CCE2FA}"/>
              </a:ext>
            </a:extLst>
          </p:cNvPr>
          <p:cNvPicPr>
            <a:picLocks noChangeAspect="1"/>
          </p:cNvPicPr>
          <p:nvPr/>
        </p:nvPicPr>
        <p:blipFill>
          <a:blip r:embed="rId2"/>
          <a:srcRect t="3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519121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6BD2A-B28D-F8D0-3153-B10E13D6282E}"/>
              </a:ext>
            </a:extLst>
          </p:cNvPr>
          <p:cNvSpPr>
            <a:spLocks noGrp="1"/>
          </p:cNvSpPr>
          <p:nvPr>
            <p:ph type="title"/>
          </p:nvPr>
        </p:nvSpPr>
        <p:spPr/>
        <p:txBody>
          <a:bodyPr/>
          <a:lstStyle/>
          <a:p>
            <a:r>
              <a:rPr lang="en-US">
                <a:ea typeface="+mj-lt"/>
                <a:cs typeface="+mj-lt"/>
              </a:rPr>
              <a:t>Introduction to YOLOv8</a:t>
            </a:r>
            <a:endParaRPr lang="en-US"/>
          </a:p>
        </p:txBody>
      </p:sp>
      <p:graphicFrame>
        <p:nvGraphicFramePr>
          <p:cNvPr id="5" name="Content Placeholder 2">
            <a:extLst>
              <a:ext uri="{FF2B5EF4-FFF2-40B4-BE49-F238E27FC236}">
                <a16:creationId xmlns:a16="http://schemas.microsoft.com/office/drawing/2014/main" id="{F24C856E-5AA4-535F-3A0F-618D2AE92CDB}"/>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53240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95DB3D18CEFEC498170A8155D454E4C" ma:contentTypeVersion="14" ma:contentTypeDescription="Create a new document." ma:contentTypeScope="" ma:versionID="5b009b823e2df3dcca978e6b09990d60">
  <xsd:schema xmlns:xsd="http://www.w3.org/2001/XMLSchema" xmlns:xs="http://www.w3.org/2001/XMLSchema" xmlns:p="http://schemas.microsoft.com/office/2006/metadata/properties" xmlns:ns3="c186f148-7003-44d7-b5af-053cd9984de5" xmlns:ns4="10b3cfc0-e6c1-4c30-b2f2-c81f635dd4b8" targetNamespace="http://schemas.microsoft.com/office/2006/metadata/properties" ma:root="true" ma:fieldsID="beaface2bb63bf6c735330593bce5b18" ns3:_="" ns4:_="">
    <xsd:import namespace="c186f148-7003-44d7-b5af-053cd9984de5"/>
    <xsd:import namespace="10b3cfc0-e6c1-4c30-b2f2-c81f635dd4b8"/>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GenerationTime" minOccurs="0"/>
                <xsd:element ref="ns3:MediaServiceEventHashCode" minOccurs="0"/>
                <xsd:element ref="ns3:MediaLengthInSeconds"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186f148-7003-44d7-b5af-053cd9984de5"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0b3cfc0-e6c1-4c30-b2f2-c81f635dd4b8"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c186f148-7003-44d7-b5af-053cd9984de5" xsi:nil="true"/>
  </documentManagement>
</p:properties>
</file>

<file path=customXml/itemProps1.xml><?xml version="1.0" encoding="utf-8"?>
<ds:datastoreItem xmlns:ds="http://schemas.openxmlformats.org/officeDocument/2006/customXml" ds:itemID="{B73A8A2D-124C-430A-AFB8-AEA7DC52B229}">
  <ds:schemaRefs>
    <ds:schemaRef ds:uri="10b3cfc0-e6c1-4c30-b2f2-c81f635dd4b8"/>
    <ds:schemaRef ds:uri="c186f148-7003-44d7-b5af-053cd9984de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08B550E-0BC8-4E55-90E1-71E2C7EC4318}">
  <ds:schemaRefs>
    <ds:schemaRef ds:uri="http://schemas.microsoft.com/sharepoint/v3/contenttype/forms"/>
  </ds:schemaRefs>
</ds:datastoreItem>
</file>

<file path=customXml/itemProps3.xml><?xml version="1.0" encoding="utf-8"?>
<ds:datastoreItem xmlns:ds="http://schemas.openxmlformats.org/officeDocument/2006/customXml" ds:itemID="{05E7DE71-D512-451F-9DEA-95CAB40B4C03}">
  <ds:schemaRefs>
    <ds:schemaRef ds:uri="10b3cfc0-e6c1-4c30-b2f2-c81f635dd4b8"/>
    <ds:schemaRef ds:uri="c186f148-7003-44d7-b5af-053cd9984de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13</Slides>
  <Notes>3</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Objects Detection from images</vt:lpstr>
      <vt:lpstr>Introduction to Object Detection</vt:lpstr>
      <vt:lpstr>Purpose Of Object Detection</vt:lpstr>
      <vt:lpstr>Techniques in Object Detection</vt:lpstr>
      <vt:lpstr>Contribution to the Field</vt:lpstr>
      <vt:lpstr>Why YOLO?</vt:lpstr>
      <vt:lpstr>Comparison of Object Detection Techniques</vt:lpstr>
      <vt:lpstr>Demo</vt:lpstr>
      <vt:lpstr>Introduction to YOLOv8</vt:lpstr>
      <vt:lpstr>Key Features of YOLOv8</vt:lpstr>
      <vt:lpstr>YOLOv8 Performance</vt:lpstr>
      <vt:lpstr>Enhancements Over Previous Versions</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Asmina Hintsa</dc:creator>
  <cp:revision>2</cp:revision>
  <dcterms:created xsi:type="dcterms:W3CDTF">2024-08-12T16:21:49Z</dcterms:created>
  <dcterms:modified xsi:type="dcterms:W3CDTF">2024-08-15T00:09:40Z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0x010100295DB3D18CEFEC498170A8155D454E4C</vt:lpwstr>
  </property>
</Properties>
</file>